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
  </p:notesMasterIdLst>
  <p:sldIdLst>
    <p:sldId id="257" r:id="rId2"/>
  </p:sldIdLst>
  <p:sldSz cx="30275213" cy="42803763"/>
  <p:notesSz cx="20566063" cy="294592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44A"/>
    <a:srgbClr val="00B050"/>
    <a:srgbClr val="FF2F2F"/>
    <a:srgbClr val="FF2525"/>
    <a:srgbClr val="00EE8E"/>
    <a:srgbClr val="36449C"/>
    <a:srgbClr val="3E61FE"/>
    <a:srgbClr val="3A58E7"/>
    <a:srgbClr val="3753D7"/>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59C2D8-A6DD-43E3-AE13-39BDEB1CBBCD}" v="304" dt="2026-05-03T09:14:40.5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9" autoAdjust="0"/>
    <p:restoredTop sz="92877" autoAdjust="0"/>
  </p:normalViewPr>
  <p:slideViewPr>
    <p:cSldViewPr snapToGrid="0">
      <p:cViewPr>
        <p:scale>
          <a:sx n="30" d="100"/>
          <a:sy n="30" d="100"/>
        </p:scale>
        <p:origin x="316" y="-848"/>
      </p:cViewPr>
      <p:guideLst/>
    </p:cSldViewPr>
  </p:slideViewPr>
  <p:notesTextViewPr>
    <p:cViewPr>
      <p:scale>
        <a:sx n="3" d="2"/>
        <a:sy n="3" d="2"/>
      </p:scale>
      <p:origin x="0" y="-8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scar Agoro" userId="2f3b6e864f4dc82e" providerId="LiveId" clId="{E5AB4C2B-29FF-4CCF-B539-2D53BFBB4164}"/>
    <pc:docChg chg="undo redo custSel delSld modSld">
      <pc:chgData name="Oscar Agoro" userId="2f3b6e864f4dc82e" providerId="LiveId" clId="{E5AB4C2B-29FF-4CCF-B539-2D53BFBB4164}" dt="2026-05-03T09:18:37.738" v="5861" actId="113"/>
      <pc:docMkLst>
        <pc:docMk/>
      </pc:docMkLst>
      <pc:sldChg chg="addSp delSp modSp mod">
        <pc:chgData name="Oscar Agoro" userId="2f3b6e864f4dc82e" providerId="LiveId" clId="{E5AB4C2B-29FF-4CCF-B539-2D53BFBB4164}" dt="2026-05-03T09:18:37.738" v="5861" actId="113"/>
        <pc:sldMkLst>
          <pc:docMk/>
          <pc:sldMk cId="534497890" sldId="257"/>
        </pc:sldMkLst>
        <pc:spChg chg="mod">
          <ac:chgData name="Oscar Agoro" userId="2f3b6e864f4dc82e" providerId="LiveId" clId="{E5AB4C2B-29FF-4CCF-B539-2D53BFBB4164}" dt="2026-05-02T17:53:36.440" v="3508" actId="1076"/>
          <ac:spMkLst>
            <pc:docMk/>
            <pc:sldMk cId="534497890" sldId="257"/>
            <ac:spMk id="2" creationId="{00000000-0000-0000-0000-000000000000}"/>
          </ac:spMkLst>
        </pc:spChg>
        <pc:spChg chg="add mod">
          <ac:chgData name="Oscar Agoro" userId="2f3b6e864f4dc82e" providerId="LiveId" clId="{E5AB4C2B-29FF-4CCF-B539-2D53BFBB4164}" dt="2026-05-03T09:14:44.369" v="5741" actId="1036"/>
          <ac:spMkLst>
            <pc:docMk/>
            <pc:sldMk cId="534497890" sldId="257"/>
            <ac:spMk id="3" creationId="{3C00A762-305F-8137-35AA-7D3E34A15228}"/>
          </ac:spMkLst>
        </pc:spChg>
        <pc:spChg chg="mod">
          <ac:chgData name="Oscar Agoro" userId="2f3b6e864f4dc82e" providerId="LiveId" clId="{E5AB4C2B-29FF-4CCF-B539-2D53BFBB4164}" dt="2026-04-29T09:07:35.847" v="13" actId="1076"/>
          <ac:spMkLst>
            <pc:docMk/>
            <pc:sldMk cId="534497890" sldId="257"/>
            <ac:spMk id="5" creationId="{B38441FE-3808-3F32-C670-E329A9FBEC01}"/>
          </ac:spMkLst>
        </pc:spChg>
        <pc:spChg chg="mod">
          <ac:chgData name="Oscar Agoro" userId="2f3b6e864f4dc82e" providerId="LiveId" clId="{E5AB4C2B-29FF-4CCF-B539-2D53BFBB4164}" dt="2026-05-03T08:25:41.462" v="5099" actId="20577"/>
          <ac:spMkLst>
            <pc:docMk/>
            <pc:sldMk cId="534497890" sldId="257"/>
            <ac:spMk id="6" creationId="{00000000-0000-0000-0000-000000000000}"/>
          </ac:spMkLst>
        </pc:spChg>
        <pc:spChg chg="add del mod">
          <ac:chgData name="Oscar Agoro" userId="2f3b6e864f4dc82e" providerId="LiveId" clId="{E5AB4C2B-29FF-4CCF-B539-2D53BFBB4164}" dt="2026-05-02T15:18:26.252" v="1882" actId="478"/>
          <ac:spMkLst>
            <pc:docMk/>
            <pc:sldMk cId="534497890" sldId="257"/>
            <ac:spMk id="12" creationId="{CB917907-F9F9-7339-3713-0E96C57BA087}"/>
          </ac:spMkLst>
        </pc:spChg>
        <pc:spChg chg="add del mod">
          <ac:chgData name="Oscar Agoro" userId="2f3b6e864f4dc82e" providerId="LiveId" clId="{E5AB4C2B-29FF-4CCF-B539-2D53BFBB4164}" dt="2026-05-02T15:18:16.907" v="1878" actId="478"/>
          <ac:spMkLst>
            <pc:docMk/>
            <pc:sldMk cId="534497890" sldId="257"/>
            <ac:spMk id="13" creationId="{424BCB88-5CF5-AA5F-52F7-671CA77462F5}"/>
          </ac:spMkLst>
        </pc:spChg>
        <pc:spChg chg="add del mod">
          <ac:chgData name="Oscar Agoro" userId="2f3b6e864f4dc82e" providerId="LiveId" clId="{E5AB4C2B-29FF-4CCF-B539-2D53BFBB4164}" dt="2026-05-02T15:18:09.685" v="1875" actId="478"/>
          <ac:spMkLst>
            <pc:docMk/>
            <pc:sldMk cId="534497890" sldId="257"/>
            <ac:spMk id="14" creationId="{A164C349-EA3F-EED5-E622-16BC785AD171}"/>
          </ac:spMkLst>
        </pc:spChg>
        <pc:spChg chg="add del mod">
          <ac:chgData name="Oscar Agoro" userId="2f3b6e864f4dc82e" providerId="LiveId" clId="{E5AB4C2B-29FF-4CCF-B539-2D53BFBB4164}" dt="2026-05-02T15:17:58.684" v="1869" actId="478"/>
          <ac:spMkLst>
            <pc:docMk/>
            <pc:sldMk cId="534497890" sldId="257"/>
            <ac:spMk id="15" creationId="{0D8345FC-9484-3E46-C78E-0933FD2CD6CD}"/>
          </ac:spMkLst>
        </pc:spChg>
        <pc:spChg chg="add mod">
          <ac:chgData name="Oscar Agoro" userId="2f3b6e864f4dc82e" providerId="LiveId" clId="{E5AB4C2B-29FF-4CCF-B539-2D53BFBB4164}" dt="2026-05-03T09:15:23.925" v="5793" actId="1038"/>
          <ac:spMkLst>
            <pc:docMk/>
            <pc:sldMk cId="534497890" sldId="257"/>
            <ac:spMk id="17" creationId="{3FD274C1-481C-4DD9-49D1-1D236D9DBF17}"/>
          </ac:spMkLst>
        </pc:spChg>
        <pc:spChg chg="mod">
          <ac:chgData name="Oscar Agoro" userId="2f3b6e864f4dc82e" providerId="LiveId" clId="{E5AB4C2B-29FF-4CCF-B539-2D53BFBB4164}" dt="2026-05-03T07:58:57.052" v="4216" actId="1035"/>
          <ac:spMkLst>
            <pc:docMk/>
            <pc:sldMk cId="534497890" sldId="257"/>
            <ac:spMk id="21" creationId="{2F6D21CC-F797-5F4D-BFE5-838CCF81D98E}"/>
          </ac:spMkLst>
        </pc:spChg>
        <pc:spChg chg="mod">
          <ac:chgData name="Oscar Agoro" userId="2f3b6e864f4dc82e" providerId="LiveId" clId="{E5AB4C2B-29FF-4CCF-B539-2D53BFBB4164}" dt="2026-05-03T09:18:37.738" v="5861" actId="113"/>
          <ac:spMkLst>
            <pc:docMk/>
            <pc:sldMk cId="534497890" sldId="257"/>
            <ac:spMk id="22" creationId="{43556265-D459-5B43-AE8F-69EBBF09767B}"/>
          </ac:spMkLst>
        </pc:spChg>
        <pc:spChg chg="add del mod">
          <ac:chgData name="Oscar Agoro" userId="2f3b6e864f4dc82e" providerId="LiveId" clId="{E5AB4C2B-29FF-4CCF-B539-2D53BFBB4164}" dt="2026-05-02T15:17:37.731" v="1573" actId="478"/>
          <ac:spMkLst>
            <pc:docMk/>
            <pc:sldMk cId="534497890" sldId="257"/>
            <ac:spMk id="24" creationId="{90904ABE-63C4-0A4A-7A00-DFD66009DF42}"/>
          </ac:spMkLst>
        </pc:spChg>
        <pc:spChg chg="mod">
          <ac:chgData name="Oscar Agoro" userId="2f3b6e864f4dc82e" providerId="LiveId" clId="{E5AB4C2B-29FF-4CCF-B539-2D53BFBB4164}" dt="2026-05-03T09:14:56.282" v="5764" actId="1036"/>
          <ac:spMkLst>
            <pc:docMk/>
            <pc:sldMk cId="534497890" sldId="257"/>
            <ac:spMk id="25" creationId="{FD480FE1-7330-1E44-8B99-01447B564B99}"/>
          </ac:spMkLst>
        </pc:spChg>
        <pc:spChg chg="mod">
          <ac:chgData name="Oscar Agoro" userId="2f3b6e864f4dc82e" providerId="LiveId" clId="{E5AB4C2B-29FF-4CCF-B539-2D53BFBB4164}" dt="2026-05-03T09:14:50.122" v="5753" actId="1036"/>
          <ac:spMkLst>
            <pc:docMk/>
            <pc:sldMk cId="534497890" sldId="257"/>
            <ac:spMk id="28" creationId="{CDAE9D7E-5A29-0747-B921-FFF892DDEA79}"/>
          </ac:spMkLst>
        </pc:spChg>
        <pc:spChg chg="mod">
          <ac:chgData name="Oscar Agoro" userId="2f3b6e864f4dc82e" providerId="LiveId" clId="{E5AB4C2B-29FF-4CCF-B539-2D53BFBB4164}" dt="2026-05-03T08:55:31.067" v="5389" actId="1035"/>
          <ac:spMkLst>
            <pc:docMk/>
            <pc:sldMk cId="534497890" sldId="257"/>
            <ac:spMk id="29" creationId="{7B66A1F9-A750-B647-A3A4-780C0D267370}"/>
          </ac:spMkLst>
        </pc:spChg>
        <pc:spChg chg="mod">
          <ac:chgData name="Oscar Agoro" userId="2f3b6e864f4dc82e" providerId="LiveId" clId="{E5AB4C2B-29FF-4CCF-B539-2D53BFBB4164}" dt="2026-05-03T09:15:55.781" v="5826" actId="1036"/>
          <ac:spMkLst>
            <pc:docMk/>
            <pc:sldMk cId="534497890" sldId="257"/>
            <ac:spMk id="32" creationId="{9F167F3A-5285-DD43-9358-2E3B8B85AB3D}"/>
          </ac:spMkLst>
        </pc:spChg>
        <pc:spChg chg="mod">
          <ac:chgData name="Oscar Agoro" userId="2f3b6e864f4dc82e" providerId="LiveId" clId="{E5AB4C2B-29FF-4CCF-B539-2D53BFBB4164}" dt="2026-05-03T07:58:57.614" v="4217" actId="14100"/>
          <ac:spMkLst>
            <pc:docMk/>
            <pc:sldMk cId="534497890" sldId="257"/>
            <ac:spMk id="38" creationId="{00000000-0000-0000-0000-000000000000}"/>
          </ac:spMkLst>
        </pc:spChg>
        <pc:spChg chg="mod">
          <ac:chgData name="Oscar Agoro" userId="2f3b6e864f4dc82e" providerId="LiveId" clId="{E5AB4C2B-29FF-4CCF-B539-2D53BFBB4164}" dt="2026-05-03T08:55:17.350" v="5383" actId="1035"/>
          <ac:spMkLst>
            <pc:docMk/>
            <pc:sldMk cId="534497890" sldId="257"/>
            <ac:spMk id="41" creationId="{D6B2887F-2942-5D48-B5A6-B5CD27AAD8F8}"/>
          </ac:spMkLst>
        </pc:spChg>
        <pc:spChg chg="add del">
          <ac:chgData name="Oscar Agoro" userId="2f3b6e864f4dc82e" providerId="LiveId" clId="{E5AB4C2B-29FF-4CCF-B539-2D53BFBB4164}" dt="2026-05-02T16:41:37.360" v="3233" actId="22"/>
          <ac:spMkLst>
            <pc:docMk/>
            <pc:sldMk cId="534497890" sldId="257"/>
            <ac:spMk id="46" creationId="{EDE01FCB-2178-C467-F8B6-F6EA4E06BBD9}"/>
          </ac:spMkLst>
        </pc:spChg>
        <pc:spChg chg="add mod">
          <ac:chgData name="Oscar Agoro" userId="2f3b6e864f4dc82e" providerId="LiveId" clId="{E5AB4C2B-29FF-4CCF-B539-2D53BFBB4164}" dt="2026-05-03T08:31:57.221" v="5147" actId="1036"/>
          <ac:spMkLst>
            <pc:docMk/>
            <pc:sldMk cId="534497890" sldId="257"/>
            <ac:spMk id="50" creationId="{23894D4D-3BCE-B608-19F3-5A1B948E27A1}"/>
          </ac:spMkLst>
        </pc:spChg>
        <pc:spChg chg="mod">
          <ac:chgData name="Oscar Agoro" userId="2f3b6e864f4dc82e" providerId="LiveId" clId="{E5AB4C2B-29FF-4CCF-B539-2D53BFBB4164}" dt="2026-05-03T09:05:37.835" v="5600" actId="1036"/>
          <ac:spMkLst>
            <pc:docMk/>
            <pc:sldMk cId="534497890" sldId="257"/>
            <ac:spMk id="55" creationId="{1A4DFFEC-A643-7749-8154-FD5056FB712A}"/>
          </ac:spMkLst>
        </pc:spChg>
        <pc:spChg chg="mod">
          <ac:chgData name="Oscar Agoro" userId="2f3b6e864f4dc82e" providerId="LiveId" clId="{E5AB4C2B-29FF-4CCF-B539-2D53BFBB4164}" dt="2026-05-03T09:05:30.115" v="5590" actId="1035"/>
          <ac:spMkLst>
            <pc:docMk/>
            <pc:sldMk cId="534497890" sldId="257"/>
            <ac:spMk id="57" creationId="{A7C970A3-670C-AE46-B571-1A67519FEFC9}"/>
          </ac:spMkLst>
        </pc:spChg>
        <pc:spChg chg="mod">
          <ac:chgData name="Oscar Agoro" userId="2f3b6e864f4dc82e" providerId="LiveId" clId="{E5AB4C2B-29FF-4CCF-B539-2D53BFBB4164}" dt="2026-05-03T09:16:41.553" v="5832" actId="1037"/>
          <ac:spMkLst>
            <pc:docMk/>
            <pc:sldMk cId="534497890" sldId="257"/>
            <ac:spMk id="58" creationId="{2643887B-710D-A943-AE42-2F57E9F0CF37}"/>
          </ac:spMkLst>
        </pc:spChg>
        <pc:spChg chg="add del mod">
          <ac:chgData name="Oscar Agoro" userId="2f3b6e864f4dc82e" providerId="LiveId" clId="{E5AB4C2B-29FF-4CCF-B539-2D53BFBB4164}" dt="2026-05-03T08:12:43.654" v="4701" actId="478"/>
          <ac:spMkLst>
            <pc:docMk/>
            <pc:sldMk cId="534497890" sldId="257"/>
            <ac:spMk id="86" creationId="{7D581394-52D0-855A-5935-6685741C2048}"/>
          </ac:spMkLst>
        </pc:spChg>
        <pc:spChg chg="mod">
          <ac:chgData name="Oscar Agoro" userId="2f3b6e864f4dc82e" providerId="LiveId" clId="{E5AB4C2B-29FF-4CCF-B539-2D53BFBB4164}" dt="2026-05-02T17:53:41.505" v="3509" actId="14100"/>
          <ac:spMkLst>
            <pc:docMk/>
            <pc:sldMk cId="534497890" sldId="257"/>
            <ac:spMk id="91" creationId="{00000000-0000-0000-0000-000000000000}"/>
          </ac:spMkLst>
        </pc:spChg>
        <pc:spChg chg="mod">
          <ac:chgData name="Oscar Agoro" userId="2f3b6e864f4dc82e" providerId="LiveId" clId="{E5AB4C2B-29FF-4CCF-B539-2D53BFBB4164}" dt="2026-05-03T08:31:21.180" v="5141" actId="2711"/>
          <ac:spMkLst>
            <pc:docMk/>
            <pc:sldMk cId="534497890" sldId="257"/>
            <ac:spMk id="160" creationId="{206A9337-7EE4-7AEE-40B5-8066215DCF1B}"/>
          </ac:spMkLst>
        </pc:spChg>
        <pc:spChg chg="mod">
          <ac:chgData name="Oscar Agoro" userId="2f3b6e864f4dc82e" providerId="LiveId" clId="{E5AB4C2B-29FF-4CCF-B539-2D53BFBB4164}" dt="2026-05-03T08:31:21.180" v="5141" actId="2711"/>
          <ac:spMkLst>
            <pc:docMk/>
            <pc:sldMk cId="534497890" sldId="257"/>
            <ac:spMk id="161" creationId="{0F94AAB4-C86C-5D40-0112-4E807CFF064B}"/>
          </ac:spMkLst>
        </pc:spChg>
        <pc:grpChg chg="mod">
          <ac:chgData name="Oscar Agoro" userId="2f3b6e864f4dc82e" providerId="LiveId" clId="{E5AB4C2B-29FF-4CCF-B539-2D53BFBB4164}" dt="2026-04-29T09:07:38.617" v="14" actId="1076"/>
          <ac:grpSpMkLst>
            <pc:docMk/>
            <pc:sldMk cId="534497890" sldId="257"/>
            <ac:grpSpMk id="8" creationId="{42201A28-FD57-2D86-CF83-8C2EF057C1F8}"/>
          </ac:grpSpMkLst>
        </pc:grpChg>
        <pc:grpChg chg="mod">
          <ac:chgData name="Oscar Agoro" userId="2f3b6e864f4dc82e" providerId="LiveId" clId="{E5AB4C2B-29FF-4CCF-B539-2D53BFBB4164}" dt="2026-05-02T16:44:10.757" v="3271" actId="1076"/>
          <ac:grpSpMkLst>
            <pc:docMk/>
            <pc:sldMk cId="534497890" sldId="257"/>
            <ac:grpSpMk id="159" creationId="{D2D12175-8FB5-7E82-0B03-8E0870BA5747}"/>
          </ac:grpSpMkLst>
        </pc:grpChg>
        <pc:graphicFrameChg chg="add mod">
          <ac:chgData name="Oscar Agoro" userId="2f3b6e864f4dc82e" providerId="LiveId" clId="{E5AB4C2B-29FF-4CCF-B539-2D53BFBB4164}" dt="2026-05-03T09:16:08.976" v="5828" actId="1036"/>
          <ac:graphicFrameMkLst>
            <pc:docMk/>
            <pc:sldMk cId="534497890" sldId="257"/>
            <ac:graphicFrameMk id="4" creationId="{390E3E68-0604-5399-CC21-98A757D069D4}"/>
          </ac:graphicFrameMkLst>
        </pc:graphicFrameChg>
        <pc:graphicFrameChg chg="add mod">
          <ac:chgData name="Oscar Agoro" userId="2f3b6e864f4dc82e" providerId="LiveId" clId="{E5AB4C2B-29FF-4CCF-B539-2D53BFBB4164}" dt="2026-05-03T09:15:46.643" v="5815" actId="1036"/>
          <ac:graphicFrameMkLst>
            <pc:docMk/>
            <pc:sldMk cId="534497890" sldId="257"/>
            <ac:graphicFrameMk id="10" creationId="{4B73D2E6-8F84-2CBA-1B4E-183110BBF55D}"/>
          </ac:graphicFrameMkLst>
        </pc:graphicFrameChg>
        <pc:graphicFrameChg chg="add del mod">
          <ac:chgData name="Oscar Agoro" userId="2f3b6e864f4dc82e" providerId="LiveId" clId="{E5AB4C2B-29FF-4CCF-B539-2D53BFBB4164}" dt="2026-05-02T16:14:42.851" v="2867" actId="478"/>
          <ac:graphicFrameMkLst>
            <pc:docMk/>
            <pc:sldMk cId="534497890" sldId="257"/>
            <ac:graphicFrameMk id="20" creationId="{23D930EB-45E3-B93A-8AFE-3C9C4252440B}"/>
          </ac:graphicFrameMkLst>
        </pc:graphicFrameChg>
        <pc:graphicFrameChg chg="add mod">
          <ac:chgData name="Oscar Agoro" userId="2f3b6e864f4dc82e" providerId="LiveId" clId="{E5AB4C2B-29FF-4CCF-B539-2D53BFBB4164}" dt="2026-05-03T08:57:13.125" v="5415" actId="14100"/>
          <ac:graphicFrameMkLst>
            <pc:docMk/>
            <pc:sldMk cId="534497890" sldId="257"/>
            <ac:graphicFrameMk id="23" creationId="{23D930EB-45E3-B93A-8AFE-3C9C4252440B}"/>
          </ac:graphicFrameMkLst>
        </pc:graphicFrameChg>
        <pc:graphicFrameChg chg="add mod">
          <ac:chgData name="Oscar Agoro" userId="2f3b6e864f4dc82e" providerId="LiveId" clId="{E5AB4C2B-29FF-4CCF-B539-2D53BFBB4164}" dt="2026-05-03T08:57:17.273" v="5416" actId="14100"/>
          <ac:graphicFrameMkLst>
            <pc:docMk/>
            <pc:sldMk cId="534497890" sldId="257"/>
            <ac:graphicFrameMk id="30" creationId="{BD4E6D3B-9F10-2FEE-53AB-43150073ABE5}"/>
          </ac:graphicFrameMkLst>
        </pc:graphicFrameChg>
        <pc:graphicFrameChg chg="add mod modGraphic">
          <ac:chgData name="Oscar Agoro" userId="2f3b6e864f4dc82e" providerId="LiveId" clId="{E5AB4C2B-29FF-4CCF-B539-2D53BFBB4164}" dt="2026-05-03T09:06:52.396" v="5654" actId="1035"/>
          <ac:graphicFrameMkLst>
            <pc:docMk/>
            <pc:sldMk cId="534497890" sldId="257"/>
            <ac:graphicFrameMk id="87" creationId="{68B7C855-474B-C799-3A97-62911E56C7C3}"/>
          </ac:graphicFrameMkLst>
        </pc:graphicFrameChg>
        <pc:picChg chg="add mod">
          <ac:chgData name="Oscar Agoro" userId="2f3b6e864f4dc82e" providerId="LiveId" clId="{E5AB4C2B-29FF-4CCF-B539-2D53BFBB4164}" dt="2026-04-29T09:07:30.476" v="12" actId="1076"/>
          <ac:picMkLst>
            <pc:docMk/>
            <pc:sldMk cId="534497890" sldId="257"/>
            <ac:picMk id="7" creationId="{D8715F2E-3C45-8C04-E33F-DB7D770E9944}"/>
          </ac:picMkLst>
        </pc:picChg>
        <pc:picChg chg="add mod">
          <ac:chgData name="Oscar Agoro" userId="2f3b6e864f4dc82e" providerId="LiveId" clId="{E5AB4C2B-29FF-4CCF-B539-2D53BFBB4164}" dt="2026-04-29T09:07:22.247" v="11" actId="1076"/>
          <ac:picMkLst>
            <pc:docMk/>
            <pc:sldMk cId="534497890" sldId="257"/>
            <ac:picMk id="9" creationId="{198DFF53-1196-8C43-A482-F24C4F851D25}"/>
          </ac:picMkLst>
        </pc:picChg>
        <pc:picChg chg="add mod modCrop">
          <ac:chgData name="Oscar Agoro" userId="2f3b6e864f4dc82e" providerId="LiveId" clId="{E5AB4C2B-29FF-4CCF-B539-2D53BFBB4164}" dt="2026-05-03T09:14:34.380" v="5726" actId="1036"/>
          <ac:picMkLst>
            <pc:docMk/>
            <pc:sldMk cId="534497890" sldId="257"/>
            <ac:picMk id="11" creationId="{E94B34F7-79A0-9B83-7136-1441811AAFC5}"/>
          </ac:picMkLst>
        </pc:picChg>
        <pc:picChg chg="add del mod">
          <ac:chgData name="Oscar Agoro" userId="2f3b6e864f4dc82e" providerId="LiveId" clId="{E5AB4C2B-29FF-4CCF-B539-2D53BFBB4164}" dt="2026-05-02T17:30:03.227" v="3471" actId="478"/>
          <ac:picMkLst>
            <pc:docMk/>
            <pc:sldMk cId="534497890" sldId="257"/>
            <ac:picMk id="49" creationId="{0C0F3777-7212-9A2C-B1A1-A88ADAC2C5BD}"/>
          </ac:picMkLst>
        </pc:picChg>
        <pc:picChg chg="add del mod">
          <ac:chgData name="Oscar Agoro" userId="2f3b6e864f4dc82e" providerId="LiveId" clId="{E5AB4C2B-29FF-4CCF-B539-2D53BFBB4164}" dt="2026-05-03T07:45:26.959" v="4064" actId="478"/>
          <ac:picMkLst>
            <pc:docMk/>
            <pc:sldMk cId="534497890" sldId="257"/>
            <ac:picMk id="56" creationId="{3C4729E3-5548-F69F-8836-D550D4F6A131}"/>
          </ac:picMkLst>
        </pc:picChg>
        <pc:picChg chg="add mod modCrop">
          <ac:chgData name="Oscar Agoro" userId="2f3b6e864f4dc82e" providerId="LiveId" clId="{E5AB4C2B-29FF-4CCF-B539-2D53BFBB4164}" dt="2026-05-03T09:15:02.515" v="5778" actId="1036"/>
          <ac:picMkLst>
            <pc:docMk/>
            <pc:sldMk cId="534497890" sldId="257"/>
            <ac:picMk id="60" creationId="{C5AFE357-B477-3645-E997-2C4998BB46A8}"/>
          </ac:picMkLst>
        </pc:picChg>
        <pc:picChg chg="add del mod">
          <ac:chgData name="Oscar Agoro" userId="2f3b6e864f4dc82e" providerId="LiveId" clId="{E5AB4C2B-29FF-4CCF-B539-2D53BFBB4164}" dt="2026-05-03T09:14:40.525" v="5735" actId="1036"/>
          <ac:picMkLst>
            <pc:docMk/>
            <pc:sldMk cId="534497890" sldId="257"/>
            <ac:picMk id="1026" creationId="{5DC9364A-22C7-ABCB-1EBC-DCF52C49D127}"/>
          </ac:picMkLst>
        </pc:picChg>
        <pc:picChg chg="add mod">
          <ac:chgData name="Oscar Agoro" userId="2f3b6e864f4dc82e" providerId="LiveId" clId="{E5AB4C2B-29FF-4CCF-B539-2D53BFBB4164}" dt="2026-05-02T16:48:43.505" v="3368" actId="14100"/>
          <ac:picMkLst>
            <pc:docMk/>
            <pc:sldMk cId="534497890" sldId="257"/>
            <ac:picMk id="1028" creationId="{9BF6053E-B56C-8AED-C655-27FEE5FC1CE8}"/>
          </ac:picMkLst>
        </pc:picChg>
      </pc:sldChg>
      <pc:sldChg chg="del">
        <pc:chgData name="Oscar Agoro" userId="2f3b6e864f4dc82e" providerId="LiveId" clId="{E5AB4C2B-29FF-4CCF-B539-2D53BFBB4164}" dt="2026-05-02T11:26:32.570" v="529" actId="47"/>
        <pc:sldMkLst>
          <pc:docMk/>
          <pc:sldMk cId="817957574" sldId="258"/>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rgbClr val="00B050"/>
              </a:solidFill>
              <a:ln w="19050">
                <a:solidFill>
                  <a:schemeClr val="lt1"/>
                </a:solidFill>
              </a:ln>
              <a:effectLst/>
            </c:spPr>
            <c:extLst>
              <c:ext xmlns:c16="http://schemas.microsoft.com/office/drawing/2014/chart" uri="{C3380CC4-5D6E-409C-BE32-E72D297353CC}">
                <c16:uniqueId val="{00000001-BE4A-43A7-A997-36E986EB975D}"/>
              </c:ext>
            </c:extLst>
          </c:dPt>
          <c:dPt>
            <c:idx val="1"/>
            <c:bubble3D val="0"/>
            <c:spPr>
              <a:solidFill>
                <a:srgbClr val="00EE8E"/>
              </a:solidFill>
              <a:ln w="19050">
                <a:solidFill>
                  <a:schemeClr val="lt1"/>
                </a:solidFill>
              </a:ln>
              <a:effectLst/>
            </c:spPr>
            <c:extLst>
              <c:ext xmlns:c16="http://schemas.microsoft.com/office/drawing/2014/chart" uri="{C3380CC4-5D6E-409C-BE32-E72D297353CC}">
                <c16:uniqueId val="{00000003-BE4A-43A7-A997-36E986EB975D}"/>
              </c:ext>
            </c:extLst>
          </c:dPt>
          <c:dPt>
            <c:idx val="2"/>
            <c:bubble3D val="0"/>
            <c:spPr>
              <a:solidFill>
                <a:srgbClr val="FFC000"/>
              </a:solidFill>
              <a:ln w="19050">
                <a:solidFill>
                  <a:schemeClr val="lt1"/>
                </a:solidFill>
              </a:ln>
              <a:effectLst/>
            </c:spPr>
            <c:extLst>
              <c:ext xmlns:c16="http://schemas.microsoft.com/office/drawing/2014/chart" uri="{C3380CC4-5D6E-409C-BE32-E72D297353CC}">
                <c16:uniqueId val="{00000005-BE4A-43A7-A997-36E986EB975D}"/>
              </c:ext>
            </c:extLst>
          </c:dPt>
          <c:dPt>
            <c:idx val="3"/>
            <c:bubble3D val="0"/>
            <c:spPr>
              <a:solidFill>
                <a:srgbClr val="FF2F2F"/>
              </a:solidFill>
              <a:ln w="19050">
                <a:solidFill>
                  <a:schemeClr val="lt1"/>
                </a:solidFill>
              </a:ln>
              <a:effectLst/>
            </c:spPr>
            <c:extLst>
              <c:ext xmlns:c16="http://schemas.microsoft.com/office/drawing/2014/chart" uri="{C3380CC4-5D6E-409C-BE32-E72D297353CC}">
                <c16:uniqueId val="{00000007-BE4A-43A7-A997-36E986EB975D}"/>
              </c:ext>
            </c:extLst>
          </c:dPt>
          <c:dPt>
            <c:idx val="4"/>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9-BE4A-43A7-A997-36E986EB975D}"/>
              </c:ext>
            </c:extLst>
          </c:dPt>
          <c:dLbls>
            <c:dLbl>
              <c:idx val="0"/>
              <c:layout>
                <c:manualLayout>
                  <c:x val="3.2568900213634032E-2"/>
                  <c:y val="-5.0450563839530949E-18"/>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BE4A-43A7-A997-36E986EB975D}"/>
                </c:ext>
              </c:extLst>
            </c:dLbl>
            <c:dLbl>
              <c:idx val="1"/>
              <c:layout>
                <c:manualLayout>
                  <c:x val="2.6055120170907227E-2"/>
                  <c:y val="1.5410532067254243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BE4A-43A7-A997-36E986EB975D}"/>
                </c:ext>
              </c:extLst>
            </c:dLbl>
            <c:dLbl>
              <c:idx val="2"/>
              <c:layout>
                <c:manualLayout>
                  <c:x val="-4.2339570277724274E-2"/>
                  <c:y val="4.4030091620725258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BE4A-43A7-A997-36E986EB975D}"/>
                </c:ext>
              </c:extLst>
            </c:dLbl>
            <c:dLbl>
              <c:idx val="4"/>
              <c:layout>
                <c:manualLayout>
                  <c:x val="-0.19378495627112249"/>
                  <c:y val="0"/>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BE4A-43A7-A997-36E986EB975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ysClr val="windowText" lastClr="000000"/>
                    </a:solidFill>
                    <a:latin typeface="+mn-lt"/>
                    <a:ea typeface="+mn-ea"/>
                    <a:cs typeface="+mn-cs"/>
                  </a:defRPr>
                </a:pPr>
                <a:endParaRPr lang="en-KE"/>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Sheet2!$A$1:$A$5</c:f>
              <c:strCache>
                <c:ptCount val="5"/>
                <c:pt idx="0">
                  <c:v>Completed</c:v>
                </c:pt>
                <c:pt idx="1">
                  <c:v>On track</c:v>
                </c:pt>
                <c:pt idx="2">
                  <c:v>Off track</c:v>
                </c:pt>
                <c:pt idx="3">
                  <c:v>Not started</c:v>
                </c:pt>
                <c:pt idx="4">
                  <c:v>Cancelled</c:v>
                </c:pt>
              </c:strCache>
            </c:strRef>
          </c:cat>
          <c:val>
            <c:numRef>
              <c:f>Sheet2!$B$1:$B$5</c:f>
              <c:numCache>
                <c:formatCode>0.00%</c:formatCode>
                <c:ptCount val="5"/>
                <c:pt idx="0">
                  <c:v>0.182</c:v>
                </c:pt>
                <c:pt idx="1">
                  <c:v>0.34300000000000003</c:v>
                </c:pt>
                <c:pt idx="2">
                  <c:v>0.161</c:v>
                </c:pt>
                <c:pt idx="3">
                  <c:v>0.29199999999999998</c:v>
                </c:pt>
                <c:pt idx="4">
                  <c:v>2.1999999999999999E-2</c:v>
                </c:pt>
              </c:numCache>
            </c:numRef>
          </c:val>
          <c:extLst>
            <c:ext xmlns:c16="http://schemas.microsoft.com/office/drawing/2014/chart" uri="{C3380CC4-5D6E-409C-BE32-E72D297353CC}">
              <c16:uniqueId val="{0000000A-BE4A-43A7-A997-36E986EB975D}"/>
            </c:ext>
          </c:extLst>
        </c:ser>
        <c:dLbls>
          <c:dLblPos val="bestFit"/>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noFill/>
    <a:ln w="15875">
      <a:noFill/>
    </a:ln>
    <a:effectLst/>
  </c:spPr>
  <c:txPr>
    <a:bodyPr/>
    <a:lstStyle/>
    <a:p>
      <a:pPr>
        <a:defRPr sz="2000" b="1">
          <a:solidFill>
            <a:sysClr val="windowText" lastClr="000000"/>
          </a:solidFill>
        </a:defRPr>
      </a:pPr>
      <a:endParaRPr lang="en-K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Sheet3!$B$1</c:f>
              <c:strCache>
                <c:ptCount val="1"/>
                <c:pt idx="0">
                  <c:v>End Term (%)</c:v>
                </c:pt>
              </c:strCache>
            </c:strRef>
          </c:tx>
          <c:dPt>
            <c:idx val="0"/>
            <c:bubble3D val="0"/>
            <c:spPr>
              <a:solidFill>
                <a:srgbClr val="00B050"/>
              </a:solidFill>
              <a:ln w="19050">
                <a:solidFill>
                  <a:schemeClr val="lt1"/>
                </a:solidFill>
              </a:ln>
              <a:effectLst/>
            </c:spPr>
            <c:extLst>
              <c:ext xmlns:c16="http://schemas.microsoft.com/office/drawing/2014/chart" uri="{C3380CC4-5D6E-409C-BE32-E72D297353CC}">
                <c16:uniqueId val="{00000001-8C80-4577-A904-C2E9E61B44EA}"/>
              </c:ext>
            </c:extLst>
          </c:dPt>
          <c:dPt>
            <c:idx val="1"/>
            <c:bubble3D val="0"/>
            <c:spPr>
              <a:solidFill>
                <a:srgbClr val="00EE8E"/>
              </a:solidFill>
              <a:ln w="19050">
                <a:solidFill>
                  <a:schemeClr val="lt1"/>
                </a:solidFill>
              </a:ln>
              <a:effectLst/>
            </c:spPr>
            <c:extLst>
              <c:ext xmlns:c16="http://schemas.microsoft.com/office/drawing/2014/chart" uri="{C3380CC4-5D6E-409C-BE32-E72D297353CC}">
                <c16:uniqueId val="{00000003-8C80-4577-A904-C2E9E61B44EA}"/>
              </c:ext>
            </c:extLst>
          </c:dPt>
          <c:dPt>
            <c:idx val="2"/>
            <c:bubble3D val="0"/>
            <c:spPr>
              <a:solidFill>
                <a:srgbClr val="FFC000"/>
              </a:solidFill>
              <a:ln w="19050">
                <a:solidFill>
                  <a:schemeClr val="lt1"/>
                </a:solidFill>
              </a:ln>
              <a:effectLst/>
            </c:spPr>
            <c:extLst>
              <c:ext xmlns:c16="http://schemas.microsoft.com/office/drawing/2014/chart" uri="{C3380CC4-5D6E-409C-BE32-E72D297353CC}">
                <c16:uniqueId val="{00000005-8C80-4577-A904-C2E9E61B44EA}"/>
              </c:ext>
            </c:extLst>
          </c:dPt>
          <c:dPt>
            <c:idx val="3"/>
            <c:bubble3D val="0"/>
            <c:spPr>
              <a:solidFill>
                <a:srgbClr val="FF2F2F"/>
              </a:solidFill>
              <a:ln w="19050">
                <a:solidFill>
                  <a:schemeClr val="lt1"/>
                </a:solidFill>
              </a:ln>
              <a:effectLst/>
            </c:spPr>
            <c:extLst>
              <c:ext xmlns:c16="http://schemas.microsoft.com/office/drawing/2014/chart" uri="{C3380CC4-5D6E-409C-BE32-E72D297353CC}">
                <c16:uniqueId val="{00000007-8C80-4577-A904-C2E9E61B44EA}"/>
              </c:ext>
            </c:extLst>
          </c:dPt>
          <c:dPt>
            <c:idx val="4"/>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9-8C80-4577-A904-C2E9E61B44EA}"/>
              </c:ext>
            </c:extLst>
          </c:dPt>
          <c:dLbls>
            <c:dLbl>
              <c:idx val="0"/>
              <c:layout>
                <c:manualLayout>
                  <c:x val="-1.802797004063688E-2"/>
                  <c:y val="0.18711491507808198"/>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8C80-4577-A904-C2E9E61B44EA}"/>
                </c:ext>
              </c:extLst>
            </c:dLbl>
            <c:dLbl>
              <c:idx val="1"/>
              <c:layout>
                <c:manualLayout>
                  <c:x val="-7.2111880162547036E-3"/>
                  <c:y val="6.3839206320757347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8C80-4577-A904-C2E9E61B44EA}"/>
                </c:ext>
              </c:extLst>
            </c:dLbl>
            <c:dLbl>
              <c:idx val="3"/>
              <c:layout>
                <c:manualLayout>
                  <c:x val="-6.0526728493091479E-2"/>
                  <c:y val="0"/>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8C80-4577-A904-C2E9E61B44EA}"/>
                </c:ext>
              </c:extLst>
            </c:dLbl>
            <c:dLbl>
              <c:idx val="4"/>
              <c:layout>
                <c:manualLayout>
                  <c:x val="0.27047881795350243"/>
                  <c:y val="0"/>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8C80-4577-A904-C2E9E61B44EA}"/>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tx1"/>
                    </a:solidFill>
                    <a:latin typeface="+mn-lt"/>
                    <a:ea typeface="+mn-ea"/>
                    <a:cs typeface="+mn-cs"/>
                  </a:defRPr>
                </a:pPr>
                <a:endParaRPr lang="en-KE"/>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Sheet3!$A$2:$A$6</c:f>
              <c:strCache>
                <c:ptCount val="5"/>
                <c:pt idx="0">
                  <c:v>Completed</c:v>
                </c:pt>
                <c:pt idx="1">
                  <c:v>On Track</c:v>
                </c:pt>
                <c:pt idx="2">
                  <c:v>Off Track</c:v>
                </c:pt>
                <c:pt idx="3">
                  <c:v>Not Started</c:v>
                </c:pt>
                <c:pt idx="4">
                  <c:v>Cancelled</c:v>
                </c:pt>
              </c:strCache>
            </c:strRef>
          </c:cat>
          <c:val>
            <c:numRef>
              <c:f>Sheet3!$B$2:$B$6</c:f>
              <c:numCache>
                <c:formatCode>General</c:formatCode>
                <c:ptCount val="5"/>
                <c:pt idx="0">
                  <c:v>58.4</c:v>
                </c:pt>
                <c:pt idx="1">
                  <c:v>19.7</c:v>
                </c:pt>
                <c:pt idx="2">
                  <c:v>9.5</c:v>
                </c:pt>
                <c:pt idx="3">
                  <c:v>10.199999999999999</c:v>
                </c:pt>
                <c:pt idx="4">
                  <c:v>2.2000000000000002</c:v>
                </c:pt>
              </c:numCache>
            </c:numRef>
          </c:val>
          <c:extLst>
            <c:ext xmlns:c16="http://schemas.microsoft.com/office/drawing/2014/chart" uri="{C3380CC4-5D6E-409C-BE32-E72D297353CC}">
              <c16:uniqueId val="{0000000A-8C80-4577-A904-C2E9E61B44EA}"/>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w="15875">
      <a:noFill/>
    </a:ln>
    <a:effectLst/>
  </c:spPr>
  <c:txPr>
    <a:bodyPr/>
    <a:lstStyle/>
    <a:p>
      <a:pPr>
        <a:defRPr sz="2000" b="1">
          <a:solidFill>
            <a:schemeClr val="tx1"/>
          </a:solidFill>
        </a:defRPr>
      </a:pPr>
      <a:endParaRPr lang="en-K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Sheet4!$B$1</c:f>
              <c:strCache>
                <c:ptCount val="1"/>
                <c:pt idx="0">
                  <c:v>Midterm (% Completed/On-track)</c:v>
                </c:pt>
              </c:strCache>
            </c:strRef>
          </c:tx>
          <c:spPr>
            <a:solidFill>
              <a:srgbClr val="00B050"/>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mn-lt"/>
                    <a:ea typeface="+mn-ea"/>
                    <a:cs typeface="+mn-cs"/>
                  </a:defRPr>
                </a:pPr>
                <a:endParaRPr lang="en-K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Sheet4!$A$2:$A$7</c:f>
              <c:strCache>
                <c:ptCount val="6"/>
                <c:pt idx="0">
                  <c:v>Appropriate Use</c:v>
                </c:pt>
                <c:pt idx="1">
                  <c:v>Research </c:v>
                </c:pt>
                <c:pt idx="2">
                  <c:v>IPC</c:v>
                </c:pt>
                <c:pt idx="3">
                  <c:v>Surveillance</c:v>
                </c:pt>
                <c:pt idx="4">
                  <c:v>Governance </c:v>
                </c:pt>
                <c:pt idx="5">
                  <c:v>Awareness</c:v>
                </c:pt>
              </c:strCache>
            </c:strRef>
          </c:cat>
          <c:val>
            <c:numRef>
              <c:f>Sheet4!$B$2:$B$7</c:f>
              <c:numCache>
                <c:formatCode>0%</c:formatCode>
                <c:ptCount val="6"/>
                <c:pt idx="0">
                  <c:v>0.39400000000000002</c:v>
                </c:pt>
                <c:pt idx="1">
                  <c:v>0.4</c:v>
                </c:pt>
                <c:pt idx="2">
                  <c:v>0.435</c:v>
                </c:pt>
                <c:pt idx="3">
                  <c:v>0.44400000000000001</c:v>
                </c:pt>
                <c:pt idx="4">
                  <c:v>0.68400000000000005</c:v>
                </c:pt>
                <c:pt idx="5">
                  <c:v>0.81799999999999995</c:v>
                </c:pt>
              </c:numCache>
            </c:numRef>
          </c:val>
          <c:extLst>
            <c:ext xmlns:c16="http://schemas.microsoft.com/office/drawing/2014/chart" uri="{C3380CC4-5D6E-409C-BE32-E72D297353CC}">
              <c16:uniqueId val="{00000000-16C1-4104-ACB2-D05219C63B02}"/>
            </c:ext>
          </c:extLst>
        </c:ser>
        <c:ser>
          <c:idx val="1"/>
          <c:order val="1"/>
          <c:tx>
            <c:strRef>
              <c:f>Sheet4!$C$1</c:f>
              <c:strCache>
                <c:ptCount val="1"/>
                <c:pt idx="0">
                  <c:v>Midterm (% Other)</c:v>
                </c:pt>
              </c:strCache>
            </c:strRef>
          </c:tx>
          <c:spPr>
            <a:solidFill>
              <a:schemeClr val="bg1"/>
            </a:solidFill>
            <a:ln>
              <a:solidFill>
                <a:schemeClr val="tx1"/>
              </a:solidFill>
            </a:ln>
            <a:effectLst/>
          </c:spPr>
          <c:invertIfNegative val="0"/>
          <c:cat>
            <c:strRef>
              <c:f>Sheet4!$A$2:$A$7</c:f>
              <c:strCache>
                <c:ptCount val="6"/>
                <c:pt idx="0">
                  <c:v>Appropriate Use</c:v>
                </c:pt>
                <c:pt idx="1">
                  <c:v>Research </c:v>
                </c:pt>
                <c:pt idx="2">
                  <c:v>IPC</c:v>
                </c:pt>
                <c:pt idx="3">
                  <c:v>Surveillance</c:v>
                </c:pt>
                <c:pt idx="4">
                  <c:v>Governance </c:v>
                </c:pt>
                <c:pt idx="5">
                  <c:v>Awareness</c:v>
                </c:pt>
              </c:strCache>
            </c:strRef>
          </c:cat>
          <c:val>
            <c:numRef>
              <c:f>Sheet4!$C$2:$C$7</c:f>
              <c:numCache>
                <c:formatCode>0.00%</c:formatCode>
                <c:ptCount val="6"/>
                <c:pt idx="0">
                  <c:v>0.60599999999999998</c:v>
                </c:pt>
                <c:pt idx="1">
                  <c:v>0.6</c:v>
                </c:pt>
                <c:pt idx="2">
                  <c:v>0.56499999999999995</c:v>
                </c:pt>
                <c:pt idx="3">
                  <c:v>0.55600000000000005</c:v>
                </c:pt>
                <c:pt idx="4">
                  <c:v>0.31599999999999995</c:v>
                </c:pt>
                <c:pt idx="5">
                  <c:v>0.18200000000000005</c:v>
                </c:pt>
              </c:numCache>
            </c:numRef>
          </c:val>
          <c:extLst>
            <c:ext xmlns:c16="http://schemas.microsoft.com/office/drawing/2014/chart" uri="{C3380CC4-5D6E-409C-BE32-E72D297353CC}">
              <c16:uniqueId val="{00000001-16C1-4104-ACB2-D05219C63B02}"/>
            </c:ext>
          </c:extLst>
        </c:ser>
        <c:dLbls>
          <c:showLegendKey val="0"/>
          <c:showVal val="0"/>
          <c:showCatName val="0"/>
          <c:showSerName val="0"/>
          <c:showPercent val="0"/>
          <c:showBubbleSize val="0"/>
        </c:dLbls>
        <c:gapWidth val="150"/>
        <c:overlap val="100"/>
        <c:axId val="1680768911"/>
        <c:axId val="1680752591"/>
      </c:barChart>
      <c:catAx>
        <c:axId val="168076891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KE"/>
          </a:p>
        </c:txPr>
        <c:crossAx val="1680752591"/>
        <c:crosses val="autoZero"/>
        <c:auto val="1"/>
        <c:lblAlgn val="ctr"/>
        <c:lblOffset val="100"/>
        <c:noMultiLvlLbl val="0"/>
      </c:catAx>
      <c:valAx>
        <c:axId val="1680752591"/>
        <c:scaling>
          <c:orientation val="minMax"/>
        </c:scaling>
        <c:delete val="1"/>
        <c:axPos val="b"/>
        <c:numFmt formatCode="0%" sourceLinked="1"/>
        <c:majorTickMark val="none"/>
        <c:minorTickMark val="none"/>
        <c:tickLblPos val="nextTo"/>
        <c:crossAx val="1680768911"/>
        <c:crosses val="autoZero"/>
        <c:crossBetween val="between"/>
      </c:valAx>
      <c:spPr>
        <a:noFill/>
        <a:ln>
          <a:noFill/>
        </a:ln>
        <a:effectLst/>
      </c:spPr>
    </c:plotArea>
    <c:plotVisOnly val="1"/>
    <c:dispBlanksAs val="gap"/>
    <c:showDLblsOverMax val="0"/>
  </c:chart>
  <c:spPr>
    <a:noFill/>
    <a:ln w="22225">
      <a:noFill/>
    </a:ln>
    <a:effectLst/>
  </c:spPr>
  <c:txPr>
    <a:bodyPr/>
    <a:lstStyle/>
    <a:p>
      <a:pPr>
        <a:defRPr sz="2000">
          <a:solidFill>
            <a:sysClr val="windowText" lastClr="000000"/>
          </a:solidFill>
        </a:defRPr>
      </a:pPr>
      <a:endParaRPr lang="en-K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'Sheet4 (2)'!$B$1</c:f>
              <c:strCache>
                <c:ptCount val="1"/>
                <c:pt idx="0">
                  <c:v>End Term (% Completed/On-track)</c:v>
                </c:pt>
              </c:strCache>
            </c:strRef>
          </c:tx>
          <c:spPr>
            <a:solidFill>
              <a:srgbClr val="00A44A"/>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mn-lt"/>
                    <a:ea typeface="+mn-ea"/>
                    <a:cs typeface="+mn-cs"/>
                  </a:defRPr>
                </a:pPr>
                <a:endParaRPr lang="en-K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 (2)'!$A$2:$A$7</c:f>
              <c:strCache>
                <c:ptCount val="6"/>
                <c:pt idx="0">
                  <c:v>Research </c:v>
                </c:pt>
                <c:pt idx="1">
                  <c:v>Surveillance</c:v>
                </c:pt>
                <c:pt idx="2">
                  <c:v>IPC</c:v>
                </c:pt>
                <c:pt idx="3">
                  <c:v>Appropriate Use</c:v>
                </c:pt>
                <c:pt idx="4">
                  <c:v>Governance </c:v>
                </c:pt>
                <c:pt idx="5">
                  <c:v>Awareness</c:v>
                </c:pt>
              </c:strCache>
            </c:strRef>
          </c:cat>
          <c:val>
            <c:numRef>
              <c:f>'Sheet4 (2)'!$B$2:$B$7</c:f>
              <c:numCache>
                <c:formatCode>0%</c:formatCode>
                <c:ptCount val="6"/>
                <c:pt idx="0">
                  <c:v>0.48</c:v>
                </c:pt>
                <c:pt idx="1">
                  <c:v>0.63</c:v>
                </c:pt>
                <c:pt idx="2">
                  <c:v>0.69</c:v>
                </c:pt>
                <c:pt idx="3">
                  <c:v>0.74</c:v>
                </c:pt>
                <c:pt idx="4">
                  <c:v>0.88</c:v>
                </c:pt>
                <c:pt idx="5">
                  <c:v>0.9</c:v>
                </c:pt>
              </c:numCache>
            </c:numRef>
          </c:val>
          <c:extLst>
            <c:ext xmlns:c16="http://schemas.microsoft.com/office/drawing/2014/chart" uri="{C3380CC4-5D6E-409C-BE32-E72D297353CC}">
              <c16:uniqueId val="{00000000-D36E-4F8D-AB93-72CCD46F0985}"/>
            </c:ext>
          </c:extLst>
        </c:ser>
        <c:ser>
          <c:idx val="1"/>
          <c:order val="1"/>
          <c:tx>
            <c:strRef>
              <c:f>'Sheet4 (2)'!$C$1</c:f>
              <c:strCache>
                <c:ptCount val="1"/>
                <c:pt idx="0">
                  <c:v>End Term (% Other)</c:v>
                </c:pt>
              </c:strCache>
            </c:strRef>
          </c:tx>
          <c:spPr>
            <a:solidFill>
              <a:schemeClr val="bg1"/>
            </a:solidFill>
            <a:ln>
              <a:solidFill>
                <a:schemeClr val="tx1"/>
              </a:solidFill>
            </a:ln>
            <a:effectLst/>
          </c:spPr>
          <c:invertIfNegative val="0"/>
          <c:cat>
            <c:strRef>
              <c:f>'Sheet4 (2)'!$A$2:$A$7</c:f>
              <c:strCache>
                <c:ptCount val="6"/>
                <c:pt idx="0">
                  <c:v>Research </c:v>
                </c:pt>
                <c:pt idx="1">
                  <c:v>Surveillance</c:v>
                </c:pt>
                <c:pt idx="2">
                  <c:v>IPC</c:v>
                </c:pt>
                <c:pt idx="3">
                  <c:v>Appropriate Use</c:v>
                </c:pt>
                <c:pt idx="4">
                  <c:v>Governance </c:v>
                </c:pt>
                <c:pt idx="5">
                  <c:v>Awareness</c:v>
                </c:pt>
              </c:strCache>
            </c:strRef>
          </c:cat>
          <c:val>
            <c:numRef>
              <c:f>'Sheet4 (2)'!$C$2:$C$7</c:f>
              <c:numCache>
                <c:formatCode>0.00%</c:formatCode>
                <c:ptCount val="6"/>
                <c:pt idx="0">
                  <c:v>0.52</c:v>
                </c:pt>
                <c:pt idx="1">
                  <c:v>0.37</c:v>
                </c:pt>
                <c:pt idx="2">
                  <c:v>0.31000000000000005</c:v>
                </c:pt>
                <c:pt idx="3">
                  <c:v>0.26</c:v>
                </c:pt>
                <c:pt idx="4">
                  <c:v>0.12</c:v>
                </c:pt>
                <c:pt idx="5">
                  <c:v>9.9999999999999978E-2</c:v>
                </c:pt>
              </c:numCache>
            </c:numRef>
          </c:val>
          <c:extLst>
            <c:ext xmlns:c16="http://schemas.microsoft.com/office/drawing/2014/chart" uri="{C3380CC4-5D6E-409C-BE32-E72D297353CC}">
              <c16:uniqueId val="{00000001-D36E-4F8D-AB93-72CCD46F0985}"/>
            </c:ext>
          </c:extLst>
        </c:ser>
        <c:dLbls>
          <c:showLegendKey val="0"/>
          <c:showVal val="0"/>
          <c:showCatName val="0"/>
          <c:showSerName val="0"/>
          <c:showPercent val="0"/>
          <c:showBubbleSize val="0"/>
        </c:dLbls>
        <c:gapWidth val="150"/>
        <c:overlap val="100"/>
        <c:axId val="1526892223"/>
        <c:axId val="1526906623"/>
      </c:barChart>
      <c:catAx>
        <c:axId val="152689222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ysClr val="windowText" lastClr="000000"/>
                </a:solidFill>
                <a:latin typeface="+mn-lt"/>
                <a:ea typeface="+mn-ea"/>
                <a:cs typeface="+mn-cs"/>
              </a:defRPr>
            </a:pPr>
            <a:endParaRPr lang="en-KE"/>
          </a:p>
        </c:txPr>
        <c:crossAx val="1526906623"/>
        <c:crosses val="autoZero"/>
        <c:auto val="1"/>
        <c:lblAlgn val="ctr"/>
        <c:lblOffset val="100"/>
        <c:noMultiLvlLbl val="0"/>
      </c:catAx>
      <c:valAx>
        <c:axId val="1526906623"/>
        <c:scaling>
          <c:orientation val="minMax"/>
        </c:scaling>
        <c:delete val="1"/>
        <c:axPos val="b"/>
        <c:numFmt formatCode="0%" sourceLinked="1"/>
        <c:majorTickMark val="none"/>
        <c:minorTickMark val="none"/>
        <c:tickLblPos val="nextTo"/>
        <c:crossAx val="1526892223"/>
        <c:crosses val="autoZero"/>
        <c:crossBetween val="between"/>
      </c:valAx>
      <c:spPr>
        <a:noFill/>
        <a:ln>
          <a:noFill/>
        </a:ln>
        <a:effectLst/>
      </c:spPr>
    </c:plotArea>
    <c:plotVisOnly val="1"/>
    <c:dispBlanksAs val="gap"/>
    <c:showDLblsOverMax val="0"/>
  </c:chart>
  <c:spPr>
    <a:noFill/>
    <a:ln w="22225">
      <a:noFill/>
    </a:ln>
    <a:effectLst/>
  </c:spPr>
  <c:txPr>
    <a:bodyPr/>
    <a:lstStyle/>
    <a:p>
      <a:pPr>
        <a:defRPr sz="2000">
          <a:solidFill>
            <a:sysClr val="windowText" lastClr="000000"/>
          </a:solidFill>
        </a:defRPr>
      </a:pPr>
      <a:endParaRPr lang="en-K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914202" cy="1474612"/>
          </a:xfrm>
          <a:prstGeom prst="rect">
            <a:avLst/>
          </a:prstGeom>
        </p:spPr>
        <p:txBody>
          <a:bodyPr vert="horz" lIns="273485" tIns="136744" rIns="273485" bIns="136744" rtlCol="0"/>
          <a:lstStyle>
            <a:lvl1pPr algn="l">
              <a:defRPr sz="3600"/>
            </a:lvl1pPr>
          </a:lstStyle>
          <a:p>
            <a:endParaRPr lang="en-GB" dirty="0"/>
          </a:p>
        </p:txBody>
      </p:sp>
      <p:sp>
        <p:nvSpPr>
          <p:cNvPr id="3" name="Date Placeholder 2"/>
          <p:cNvSpPr>
            <a:spLocks noGrp="1"/>
          </p:cNvSpPr>
          <p:nvPr>
            <p:ph type="dt" idx="1"/>
          </p:nvPr>
        </p:nvSpPr>
        <p:spPr>
          <a:xfrm>
            <a:off x="11647063" y="0"/>
            <a:ext cx="8914202" cy="1474612"/>
          </a:xfrm>
          <a:prstGeom prst="rect">
            <a:avLst/>
          </a:prstGeom>
        </p:spPr>
        <p:txBody>
          <a:bodyPr vert="horz" lIns="273485" tIns="136744" rIns="273485" bIns="136744" rtlCol="0"/>
          <a:lstStyle>
            <a:lvl1pPr algn="r">
              <a:defRPr sz="3600"/>
            </a:lvl1pPr>
          </a:lstStyle>
          <a:p>
            <a:fld id="{3BDD9513-D106-4284-B12A-A1F2272E16C2}" type="datetimeFigureOut">
              <a:rPr lang="en-GB" smtClean="0"/>
              <a:t>02/05/2026</a:t>
            </a:fld>
            <a:endParaRPr lang="en-GB" dirty="0"/>
          </a:p>
        </p:txBody>
      </p:sp>
      <p:sp>
        <p:nvSpPr>
          <p:cNvPr id="4" name="Slide Image Placeholder 3"/>
          <p:cNvSpPr>
            <a:spLocks noGrp="1" noRot="1" noChangeAspect="1"/>
          </p:cNvSpPr>
          <p:nvPr>
            <p:ph type="sldImg" idx="2"/>
          </p:nvPr>
        </p:nvSpPr>
        <p:spPr>
          <a:xfrm>
            <a:off x="6767513" y="3684588"/>
            <a:ext cx="7031037" cy="9940925"/>
          </a:xfrm>
          <a:prstGeom prst="rect">
            <a:avLst/>
          </a:prstGeom>
          <a:noFill/>
          <a:ln w="12700">
            <a:solidFill>
              <a:prstClr val="black"/>
            </a:solidFill>
          </a:ln>
        </p:spPr>
        <p:txBody>
          <a:bodyPr vert="horz" lIns="273485" tIns="136744" rIns="273485" bIns="136744" rtlCol="0" anchor="ctr"/>
          <a:lstStyle/>
          <a:p>
            <a:endParaRPr lang="en-GB" dirty="0"/>
          </a:p>
        </p:txBody>
      </p:sp>
      <p:sp>
        <p:nvSpPr>
          <p:cNvPr id="5" name="Notes Placeholder 4"/>
          <p:cNvSpPr>
            <a:spLocks noGrp="1"/>
          </p:cNvSpPr>
          <p:nvPr>
            <p:ph type="body" sz="quarter" idx="3"/>
          </p:nvPr>
        </p:nvSpPr>
        <p:spPr>
          <a:xfrm>
            <a:off x="2055650" y="14176056"/>
            <a:ext cx="16454772" cy="11599015"/>
          </a:xfrm>
          <a:prstGeom prst="rect">
            <a:avLst/>
          </a:prstGeom>
        </p:spPr>
        <p:txBody>
          <a:bodyPr vert="horz" lIns="273485" tIns="136744" rIns="273485" bIns="13674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27984626"/>
            <a:ext cx="8914202" cy="1474612"/>
          </a:xfrm>
          <a:prstGeom prst="rect">
            <a:avLst/>
          </a:prstGeom>
        </p:spPr>
        <p:txBody>
          <a:bodyPr vert="horz" lIns="273485" tIns="136744" rIns="273485" bIns="136744" rtlCol="0" anchor="b"/>
          <a:lstStyle>
            <a:lvl1pPr algn="l">
              <a:defRPr sz="3600"/>
            </a:lvl1pPr>
          </a:lstStyle>
          <a:p>
            <a:endParaRPr lang="en-GB" dirty="0"/>
          </a:p>
        </p:txBody>
      </p:sp>
      <p:sp>
        <p:nvSpPr>
          <p:cNvPr id="7" name="Slide Number Placeholder 6"/>
          <p:cNvSpPr>
            <a:spLocks noGrp="1"/>
          </p:cNvSpPr>
          <p:nvPr>
            <p:ph type="sldNum" sz="quarter" idx="5"/>
          </p:nvPr>
        </p:nvSpPr>
        <p:spPr>
          <a:xfrm>
            <a:off x="11647063" y="27984626"/>
            <a:ext cx="8914202" cy="1474612"/>
          </a:xfrm>
          <a:prstGeom prst="rect">
            <a:avLst/>
          </a:prstGeom>
        </p:spPr>
        <p:txBody>
          <a:bodyPr vert="horz" lIns="273485" tIns="136744" rIns="273485" bIns="136744" rtlCol="0" anchor="b"/>
          <a:lstStyle>
            <a:lvl1pPr algn="r">
              <a:defRPr sz="3600"/>
            </a:lvl1pPr>
          </a:lstStyle>
          <a:p>
            <a:fld id="{2132C85F-25D5-44EE-9BCF-C49C46E6DB2A}" type="slidenum">
              <a:rPr lang="en-GB" smtClean="0"/>
              <a:t>‹#›</a:t>
            </a:fld>
            <a:endParaRPr lang="en-GB" dirty="0"/>
          </a:p>
        </p:txBody>
      </p:sp>
    </p:spTree>
    <p:extLst>
      <p:ext uri="{BB962C8B-B14F-4D97-AF65-F5344CB8AC3E}">
        <p14:creationId xmlns:p14="http://schemas.microsoft.com/office/powerpoint/2010/main" val="609915875"/>
      </p:ext>
    </p:extLst>
  </p:cSld>
  <p:clrMap bg1="lt1" tx1="dk1" bg2="lt2" tx2="dk2" accent1="accent1" accent2="accent2" accent3="accent3" accent4="accent4" accent5="accent5" accent6="accent6" hlink="hlink" folHlink="folHlink"/>
  <p:notesStyle>
    <a:lvl1pPr marL="0" algn="l" defTabSz="1293510" rtl="0" eaLnBrk="1" latinLnBrk="0" hangingPunct="1">
      <a:defRPr sz="1698" kern="1200">
        <a:solidFill>
          <a:schemeClr val="tx1"/>
        </a:solidFill>
        <a:latin typeface="+mn-lt"/>
        <a:ea typeface="+mn-ea"/>
        <a:cs typeface="+mn-cs"/>
      </a:defRPr>
    </a:lvl1pPr>
    <a:lvl2pPr marL="646755" algn="l" defTabSz="1293510" rtl="0" eaLnBrk="1" latinLnBrk="0" hangingPunct="1">
      <a:defRPr sz="1698" kern="1200">
        <a:solidFill>
          <a:schemeClr val="tx1"/>
        </a:solidFill>
        <a:latin typeface="+mn-lt"/>
        <a:ea typeface="+mn-ea"/>
        <a:cs typeface="+mn-cs"/>
      </a:defRPr>
    </a:lvl2pPr>
    <a:lvl3pPr marL="1293510" algn="l" defTabSz="1293510" rtl="0" eaLnBrk="1" latinLnBrk="0" hangingPunct="1">
      <a:defRPr sz="1698" kern="1200">
        <a:solidFill>
          <a:schemeClr val="tx1"/>
        </a:solidFill>
        <a:latin typeface="+mn-lt"/>
        <a:ea typeface="+mn-ea"/>
        <a:cs typeface="+mn-cs"/>
      </a:defRPr>
    </a:lvl3pPr>
    <a:lvl4pPr marL="1940265" algn="l" defTabSz="1293510" rtl="0" eaLnBrk="1" latinLnBrk="0" hangingPunct="1">
      <a:defRPr sz="1698" kern="1200">
        <a:solidFill>
          <a:schemeClr val="tx1"/>
        </a:solidFill>
        <a:latin typeface="+mn-lt"/>
        <a:ea typeface="+mn-ea"/>
        <a:cs typeface="+mn-cs"/>
      </a:defRPr>
    </a:lvl4pPr>
    <a:lvl5pPr marL="2587020" algn="l" defTabSz="1293510" rtl="0" eaLnBrk="1" latinLnBrk="0" hangingPunct="1">
      <a:defRPr sz="1698" kern="1200">
        <a:solidFill>
          <a:schemeClr val="tx1"/>
        </a:solidFill>
        <a:latin typeface="+mn-lt"/>
        <a:ea typeface="+mn-ea"/>
        <a:cs typeface="+mn-cs"/>
      </a:defRPr>
    </a:lvl5pPr>
    <a:lvl6pPr marL="3233776" algn="l" defTabSz="1293510" rtl="0" eaLnBrk="1" latinLnBrk="0" hangingPunct="1">
      <a:defRPr sz="1698" kern="1200">
        <a:solidFill>
          <a:schemeClr val="tx1"/>
        </a:solidFill>
        <a:latin typeface="+mn-lt"/>
        <a:ea typeface="+mn-ea"/>
        <a:cs typeface="+mn-cs"/>
      </a:defRPr>
    </a:lvl6pPr>
    <a:lvl7pPr marL="3880531" algn="l" defTabSz="1293510" rtl="0" eaLnBrk="1" latinLnBrk="0" hangingPunct="1">
      <a:defRPr sz="1698" kern="1200">
        <a:solidFill>
          <a:schemeClr val="tx1"/>
        </a:solidFill>
        <a:latin typeface="+mn-lt"/>
        <a:ea typeface="+mn-ea"/>
        <a:cs typeface="+mn-cs"/>
      </a:defRPr>
    </a:lvl7pPr>
    <a:lvl8pPr marL="4527286" algn="l" defTabSz="1293510" rtl="0" eaLnBrk="1" latinLnBrk="0" hangingPunct="1">
      <a:defRPr sz="1698" kern="1200">
        <a:solidFill>
          <a:schemeClr val="tx1"/>
        </a:solidFill>
        <a:latin typeface="+mn-lt"/>
        <a:ea typeface="+mn-ea"/>
        <a:cs typeface="+mn-cs"/>
      </a:defRPr>
    </a:lvl8pPr>
    <a:lvl9pPr marL="5174041" algn="l" defTabSz="1293510" rtl="0" eaLnBrk="1" latinLnBrk="0" hangingPunct="1">
      <a:defRPr sz="169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E" dirty="0"/>
          </a:p>
        </p:txBody>
      </p:sp>
      <p:sp>
        <p:nvSpPr>
          <p:cNvPr id="4" name="Slide Number Placeholder 3"/>
          <p:cNvSpPr>
            <a:spLocks noGrp="1"/>
          </p:cNvSpPr>
          <p:nvPr>
            <p:ph type="sldNum" sz="quarter" idx="5"/>
          </p:nvPr>
        </p:nvSpPr>
        <p:spPr/>
        <p:txBody>
          <a:bodyPr/>
          <a:lstStyle/>
          <a:p>
            <a:fld id="{2132C85F-25D5-44EE-9BCF-C49C46E6DB2A}" type="slidenum">
              <a:rPr lang="en-GB" smtClean="0"/>
              <a:t>1</a:t>
            </a:fld>
            <a:endParaRPr lang="en-GB" dirty="0"/>
          </a:p>
        </p:txBody>
      </p:sp>
    </p:spTree>
    <p:extLst>
      <p:ext uri="{BB962C8B-B14F-4D97-AF65-F5344CB8AC3E}">
        <p14:creationId xmlns:p14="http://schemas.microsoft.com/office/powerpoint/2010/main" val="2960411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6"/>
            <a:ext cx="25733931" cy="14902051"/>
          </a:xfrm>
        </p:spPr>
        <p:txBody>
          <a:bodyPr anchor="b"/>
          <a:lstStyle>
            <a:lvl1pPr algn="ctr">
              <a:defRPr sz="19865"/>
            </a:lvl1pPr>
          </a:lstStyle>
          <a:p>
            <a:r>
              <a:rPr lang="en-US"/>
              <a:t>Click to edit Master title style</a:t>
            </a:r>
            <a:endParaRPr lang="en-US" dirty="0"/>
          </a:p>
        </p:txBody>
      </p:sp>
      <p:sp>
        <p:nvSpPr>
          <p:cNvPr id="3" name="Subtitle 2"/>
          <p:cNvSpPr>
            <a:spLocks noGrp="1"/>
          </p:cNvSpPr>
          <p:nvPr>
            <p:ph type="subTitle" idx="1"/>
          </p:nvPr>
        </p:nvSpPr>
        <p:spPr>
          <a:xfrm>
            <a:off x="3784402" y="22481887"/>
            <a:ext cx="22706410" cy="10334331"/>
          </a:xfrm>
        </p:spPr>
        <p:txBody>
          <a:bodyPr/>
          <a:lstStyle>
            <a:lvl1pPr marL="0" indent="0" algn="ctr">
              <a:buNone/>
              <a:defRPr sz="7946"/>
            </a:lvl1pPr>
            <a:lvl2pPr marL="1513743" indent="0" algn="ctr">
              <a:buNone/>
              <a:defRPr sz="6622"/>
            </a:lvl2pPr>
            <a:lvl3pPr marL="3027487" indent="0" algn="ctr">
              <a:buNone/>
              <a:defRPr sz="5960"/>
            </a:lvl3pPr>
            <a:lvl4pPr marL="4541230" indent="0" algn="ctr">
              <a:buNone/>
              <a:defRPr sz="5297"/>
            </a:lvl4pPr>
            <a:lvl5pPr marL="6054974" indent="0" algn="ctr">
              <a:buNone/>
              <a:defRPr sz="5297"/>
            </a:lvl5pPr>
            <a:lvl6pPr marL="7568717" indent="0" algn="ctr">
              <a:buNone/>
              <a:defRPr sz="5297"/>
            </a:lvl6pPr>
            <a:lvl7pPr marL="9082461" indent="0" algn="ctr">
              <a:buNone/>
              <a:defRPr sz="5297"/>
            </a:lvl7pPr>
            <a:lvl8pPr marL="10596204" indent="0" algn="ctr">
              <a:buNone/>
              <a:defRPr sz="5297"/>
            </a:lvl8pPr>
            <a:lvl9pPr marL="12109948" indent="0" algn="ctr">
              <a:buNone/>
              <a:defRPr sz="529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E5C0116-CD05-49C4-85EE-3BDA37CE01FA}" type="datetimeFigureOut">
              <a:rPr lang="en-GB" smtClean="0"/>
              <a:t>02/05/2026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2353554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C0116-CD05-49C4-85EE-3BDA37CE01FA}" type="datetimeFigureOut">
              <a:rPr lang="en-GB" smtClean="0"/>
              <a:t>02/05/2026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1865371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71229"/>
            <a:ext cx="26112371" cy="17805173"/>
          </a:xfrm>
        </p:spPr>
        <p:txBody>
          <a:bodyPr anchor="b"/>
          <a:lstStyle>
            <a:lvl1pPr>
              <a:defRPr sz="19865"/>
            </a:lvl1pPr>
          </a:lstStyle>
          <a:p>
            <a:r>
              <a:rPr lang="en-US"/>
              <a:t>Click to edit Master title style</a:t>
            </a:r>
            <a:endParaRPr lang="en-US" dirty="0"/>
          </a:p>
        </p:txBody>
      </p:sp>
      <p:sp>
        <p:nvSpPr>
          <p:cNvPr id="3" name="Text Placeholder 2"/>
          <p:cNvSpPr>
            <a:spLocks noGrp="1"/>
          </p:cNvSpPr>
          <p:nvPr>
            <p:ph type="body" idx="1"/>
          </p:nvPr>
        </p:nvSpPr>
        <p:spPr>
          <a:xfrm>
            <a:off x="2065654" y="28644846"/>
            <a:ext cx="26112371" cy="9363320"/>
          </a:xfrm>
        </p:spPr>
        <p:txBody>
          <a:bodyPr/>
          <a:lstStyle>
            <a:lvl1pPr marL="0" indent="0">
              <a:buNone/>
              <a:defRPr sz="7946">
                <a:solidFill>
                  <a:schemeClr val="tx1"/>
                </a:solidFill>
              </a:defRPr>
            </a:lvl1pPr>
            <a:lvl2pPr marL="1513743" indent="0">
              <a:buNone/>
              <a:defRPr sz="6622">
                <a:solidFill>
                  <a:schemeClr val="tx1">
                    <a:tint val="75000"/>
                  </a:schemeClr>
                </a:solidFill>
              </a:defRPr>
            </a:lvl2pPr>
            <a:lvl3pPr marL="3027487" indent="0">
              <a:buNone/>
              <a:defRPr sz="5960">
                <a:solidFill>
                  <a:schemeClr val="tx1">
                    <a:tint val="75000"/>
                  </a:schemeClr>
                </a:solidFill>
              </a:defRPr>
            </a:lvl3pPr>
            <a:lvl4pPr marL="4541230" indent="0">
              <a:buNone/>
              <a:defRPr sz="5297">
                <a:solidFill>
                  <a:schemeClr val="tx1">
                    <a:tint val="75000"/>
                  </a:schemeClr>
                </a:solidFill>
              </a:defRPr>
            </a:lvl4pPr>
            <a:lvl5pPr marL="6054974" indent="0">
              <a:buNone/>
              <a:defRPr sz="5297">
                <a:solidFill>
                  <a:schemeClr val="tx1">
                    <a:tint val="75000"/>
                  </a:schemeClr>
                </a:solidFill>
              </a:defRPr>
            </a:lvl5pPr>
            <a:lvl6pPr marL="7568717" indent="0">
              <a:buNone/>
              <a:defRPr sz="5297">
                <a:solidFill>
                  <a:schemeClr val="tx1">
                    <a:tint val="75000"/>
                  </a:schemeClr>
                </a:solidFill>
              </a:defRPr>
            </a:lvl6pPr>
            <a:lvl7pPr marL="9082461" indent="0">
              <a:buNone/>
              <a:defRPr sz="5297">
                <a:solidFill>
                  <a:schemeClr val="tx1">
                    <a:tint val="75000"/>
                  </a:schemeClr>
                </a:solidFill>
              </a:defRPr>
            </a:lvl7pPr>
            <a:lvl8pPr marL="10596204" indent="0">
              <a:buNone/>
              <a:defRPr sz="5297">
                <a:solidFill>
                  <a:schemeClr val="tx1">
                    <a:tint val="75000"/>
                  </a:schemeClr>
                </a:solidFill>
              </a:defRPr>
            </a:lvl8pPr>
            <a:lvl9pPr marL="12109948" indent="0">
              <a:buNone/>
              <a:defRPr sz="52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5C0116-CD05-49C4-85EE-3BDA37CE01FA}" type="datetimeFigureOut">
              <a:rPr lang="en-GB" smtClean="0"/>
              <a:t>02/05/2026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4068117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81421" y="11394520"/>
            <a:ext cx="12866966" cy="27158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26826" y="11394520"/>
            <a:ext cx="12866966" cy="27158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E5C0116-CD05-49C4-85EE-3BDA37CE01FA}" type="datetimeFigureOut">
              <a:rPr lang="en-GB" smtClean="0"/>
              <a:t>02/05/2026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803415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8913"/>
            <a:ext cx="26112371" cy="82734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5368" y="10492870"/>
            <a:ext cx="12807832"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Click to edit Master text styles</a:t>
            </a:r>
          </a:p>
        </p:txBody>
      </p:sp>
      <p:sp>
        <p:nvSpPr>
          <p:cNvPr id="4" name="Content Placeholder 3"/>
          <p:cNvSpPr>
            <a:spLocks noGrp="1"/>
          </p:cNvSpPr>
          <p:nvPr>
            <p:ph sz="half" idx="2"/>
          </p:nvPr>
        </p:nvSpPr>
        <p:spPr>
          <a:xfrm>
            <a:off x="2085368" y="15635264"/>
            <a:ext cx="12807832" cy="229971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26828" y="10492870"/>
            <a:ext cx="12870909"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Click to edit Master text styles</a:t>
            </a:r>
          </a:p>
        </p:txBody>
      </p:sp>
      <p:sp>
        <p:nvSpPr>
          <p:cNvPr id="6" name="Content Placeholder 5"/>
          <p:cNvSpPr>
            <a:spLocks noGrp="1"/>
          </p:cNvSpPr>
          <p:nvPr>
            <p:ph sz="quarter" idx="4"/>
          </p:nvPr>
        </p:nvSpPr>
        <p:spPr>
          <a:xfrm>
            <a:off x="15326828" y="15635264"/>
            <a:ext cx="12870909" cy="229971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E5C0116-CD05-49C4-85EE-3BDA37CE01FA}" type="datetimeFigureOut">
              <a:rPr lang="en-GB" smtClean="0"/>
              <a:t>02/05/2026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4196779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E5C0116-CD05-49C4-85EE-3BDA37CE01FA}" type="datetimeFigureOut">
              <a:rPr lang="en-GB" smtClean="0"/>
              <a:t>02/05/2026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1213550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5C0116-CD05-49C4-85EE-3BDA37CE01FA}" type="datetimeFigureOut">
              <a:rPr lang="en-GB" smtClean="0"/>
              <a:t>02/05/2026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1617942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a:t>Click to edit Master title style</a:t>
            </a:r>
            <a:endParaRPr lang="en-US" dirty="0"/>
          </a:p>
        </p:txBody>
      </p:sp>
      <p:sp>
        <p:nvSpPr>
          <p:cNvPr id="3" name="Content Placeholder 2"/>
          <p:cNvSpPr>
            <a:spLocks noGrp="1"/>
          </p:cNvSpPr>
          <p:nvPr>
            <p:ph idx="1"/>
          </p:nvPr>
        </p:nvSpPr>
        <p:spPr>
          <a:xfrm>
            <a:off x="12870909" y="6162959"/>
            <a:ext cx="15326827" cy="30418415"/>
          </a:xfrm>
        </p:spPr>
        <p:txBody>
          <a:bodyPr/>
          <a:lstStyle>
            <a:lvl1pPr>
              <a:defRPr sz="10595"/>
            </a:lvl1pPr>
            <a:lvl2pPr>
              <a:defRPr sz="9271"/>
            </a:lvl2pPr>
            <a:lvl3pPr>
              <a:defRPr sz="7946"/>
            </a:lvl3pPr>
            <a:lvl4pPr>
              <a:defRPr sz="6622"/>
            </a:lvl4pPr>
            <a:lvl5pPr>
              <a:defRPr sz="6622"/>
            </a:lvl5pPr>
            <a:lvl6pPr>
              <a:defRPr sz="6622"/>
            </a:lvl6pPr>
            <a:lvl7pPr>
              <a:defRPr sz="6622"/>
            </a:lvl7pPr>
            <a:lvl8pPr>
              <a:defRPr sz="6622"/>
            </a:lvl8pPr>
            <a:lvl9pPr>
              <a:defRPr sz="66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a:t>Click to edit Master text styles</a:t>
            </a:r>
          </a:p>
        </p:txBody>
      </p:sp>
      <p:sp>
        <p:nvSpPr>
          <p:cNvPr id="5" name="Date Placeholder 4"/>
          <p:cNvSpPr>
            <a:spLocks noGrp="1"/>
          </p:cNvSpPr>
          <p:nvPr>
            <p:ph type="dt" sz="half" idx="10"/>
          </p:nvPr>
        </p:nvSpPr>
        <p:spPr/>
        <p:txBody>
          <a:bodyPr/>
          <a:lstStyle/>
          <a:p>
            <a:fld id="{BE5C0116-CD05-49C4-85EE-3BDA37CE01FA}" type="datetimeFigureOut">
              <a:rPr lang="en-GB" smtClean="0"/>
              <a:t>02/05/2026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2820069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70909" y="6162959"/>
            <a:ext cx="15326827" cy="30418415"/>
          </a:xfrm>
        </p:spPr>
        <p:txBody>
          <a:bodyPr anchor="t"/>
          <a:lstStyle>
            <a:lvl1pPr marL="0" indent="0">
              <a:buNone/>
              <a:defRPr sz="10595"/>
            </a:lvl1pPr>
            <a:lvl2pPr marL="1513743" indent="0">
              <a:buNone/>
              <a:defRPr sz="9271"/>
            </a:lvl2pPr>
            <a:lvl3pPr marL="3027487" indent="0">
              <a:buNone/>
              <a:defRPr sz="7946"/>
            </a:lvl3pPr>
            <a:lvl4pPr marL="4541230" indent="0">
              <a:buNone/>
              <a:defRPr sz="6622"/>
            </a:lvl4pPr>
            <a:lvl5pPr marL="6054974" indent="0">
              <a:buNone/>
              <a:defRPr sz="6622"/>
            </a:lvl5pPr>
            <a:lvl6pPr marL="7568717" indent="0">
              <a:buNone/>
              <a:defRPr sz="6622"/>
            </a:lvl6pPr>
            <a:lvl7pPr marL="9082461" indent="0">
              <a:buNone/>
              <a:defRPr sz="6622"/>
            </a:lvl7pPr>
            <a:lvl8pPr marL="10596204" indent="0">
              <a:buNone/>
              <a:defRPr sz="6622"/>
            </a:lvl8pPr>
            <a:lvl9pPr marL="12109948" indent="0">
              <a:buNone/>
              <a:defRPr sz="6622"/>
            </a:lvl9pPr>
          </a:lstStyle>
          <a:p>
            <a:r>
              <a:rPr lang="en-US" dirty="0"/>
              <a:t>Click icon to add picture</a:t>
            </a:r>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a:t>Click to edit Master text styles</a:t>
            </a:r>
          </a:p>
        </p:txBody>
      </p:sp>
      <p:sp>
        <p:nvSpPr>
          <p:cNvPr id="5" name="Date Placeholder 4"/>
          <p:cNvSpPr>
            <a:spLocks noGrp="1"/>
          </p:cNvSpPr>
          <p:nvPr>
            <p:ph type="dt" sz="half" idx="10"/>
          </p:nvPr>
        </p:nvSpPr>
        <p:spPr/>
        <p:txBody>
          <a:bodyPr/>
          <a:lstStyle/>
          <a:p>
            <a:fld id="{BE5C0116-CD05-49C4-85EE-3BDA37CE01FA}" type="datetimeFigureOut">
              <a:rPr lang="en-GB" smtClean="0"/>
              <a:t>02/05/2026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2786710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C0116-CD05-49C4-85EE-3BDA37CE01FA}" type="datetimeFigureOut">
              <a:rPr lang="en-GB" smtClean="0"/>
              <a:t>02/05/2026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3633489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8904"/>
            <a:ext cx="6528093" cy="3627421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81423" y="2278904"/>
            <a:ext cx="19205838" cy="3627421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C0116-CD05-49C4-85EE-3BDA37CE01FA}" type="datetimeFigureOut">
              <a:rPr lang="en-GB" smtClean="0"/>
              <a:t>02/05/2026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566192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3">
                <a:solidFill>
                  <a:schemeClr val="tx1">
                    <a:tint val="75000"/>
                  </a:schemeClr>
                </a:solidFill>
              </a:defRPr>
            </a:lvl1pPr>
          </a:lstStyle>
          <a:p>
            <a:fld id="{BE5C0116-CD05-49C4-85EE-3BDA37CE01FA}" type="datetimeFigureOut">
              <a:rPr lang="en-GB" smtClean="0"/>
              <a:t>02/05/2026</a:t>
            </a:fld>
            <a:endParaRPr lang="en-GB" dirty="0"/>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3">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3">
                <a:solidFill>
                  <a:schemeClr val="tx1">
                    <a:tint val="75000"/>
                  </a:schemeClr>
                </a:solidFill>
              </a:defRPr>
            </a:lvl1pPr>
          </a:lstStyle>
          <a:p>
            <a:fld id="{6C0FCDBA-35D6-4ED8-AB15-714551C240C6}" type="slidenum">
              <a:rPr lang="en-GB" smtClean="0"/>
              <a:t>‹#›</a:t>
            </a:fld>
            <a:endParaRPr lang="en-GB" dirty="0"/>
          </a:p>
        </p:txBody>
      </p:sp>
    </p:spTree>
    <p:extLst>
      <p:ext uri="{BB962C8B-B14F-4D97-AF65-F5344CB8AC3E}">
        <p14:creationId xmlns:p14="http://schemas.microsoft.com/office/powerpoint/2010/main" val="307978778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3027487" rtl="0" eaLnBrk="1" latinLnBrk="0"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image" Target="../media/image1.png"/><Relationship Id="rId7" Type="http://schemas.openxmlformats.org/officeDocument/2006/relationships/chart" Target="../charts/chart1.xml"/><Relationship Id="rId12"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5.png"/><Relationship Id="rId5" Type="http://schemas.openxmlformats.org/officeDocument/2006/relationships/image" Target="../media/image3.png"/><Relationship Id="rId10" Type="http://schemas.openxmlformats.org/officeDocument/2006/relationships/chart" Target="../charts/chart4.xml"/><Relationship Id="rId4" Type="http://schemas.openxmlformats.org/officeDocument/2006/relationships/image" Target="../media/image2.svg"/><Relationship Id="rId9"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 name="Rectangle 90"/>
          <p:cNvSpPr/>
          <p:nvPr/>
        </p:nvSpPr>
        <p:spPr>
          <a:xfrm>
            <a:off x="21287" y="41989922"/>
            <a:ext cx="30232640" cy="523220"/>
          </a:xfrm>
          <a:prstGeom prst="rect">
            <a:avLst/>
          </a:prstGeom>
          <a:solidFill>
            <a:srgbClr val="36449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dirty="0"/>
          </a:p>
        </p:txBody>
      </p:sp>
      <p:sp>
        <p:nvSpPr>
          <p:cNvPr id="38" name="Rectangle 37"/>
          <p:cNvSpPr/>
          <p:nvPr/>
        </p:nvSpPr>
        <p:spPr>
          <a:xfrm>
            <a:off x="21287" y="2398333"/>
            <a:ext cx="30232640" cy="3509831"/>
          </a:xfrm>
          <a:prstGeom prst="rect">
            <a:avLst/>
          </a:prstGeom>
          <a:solidFill>
            <a:srgbClr val="364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dirty="0">
              <a:solidFill>
                <a:srgbClr val="031F73"/>
              </a:solidFill>
            </a:endParaRPr>
          </a:p>
        </p:txBody>
      </p:sp>
      <p:sp>
        <p:nvSpPr>
          <p:cNvPr id="6" name="TextBox 5"/>
          <p:cNvSpPr txBox="1"/>
          <p:nvPr/>
        </p:nvSpPr>
        <p:spPr>
          <a:xfrm>
            <a:off x="595423" y="2550698"/>
            <a:ext cx="29144347" cy="3323987"/>
          </a:xfrm>
          <a:prstGeom prst="rect">
            <a:avLst/>
          </a:prstGeom>
          <a:noFill/>
        </p:spPr>
        <p:txBody>
          <a:bodyPr wrap="square" rtlCol="0">
            <a:spAutoFit/>
          </a:bodyPr>
          <a:lstStyle/>
          <a:p>
            <a:pPr algn="ctr"/>
            <a:r>
              <a:rPr lang="en-US" sz="7000" b="1" dirty="0">
                <a:solidFill>
                  <a:schemeClr val="bg1"/>
                </a:solidFill>
                <a:latin typeface="Arial" panose="020B0604020202020204" pitchFamily="34" charset="0"/>
                <a:cs typeface="Arial" panose="020B0604020202020204" pitchFamily="34" charset="0"/>
              </a:rPr>
              <a:t>Embedding Monitoring, Evaluation, Accountability and Learning (MEAL) in Subnational AMR Work Plans: </a:t>
            </a:r>
          </a:p>
          <a:p>
            <a:pPr algn="ctr"/>
            <a:r>
              <a:rPr lang="en-US" sz="7000" b="1" dirty="0">
                <a:solidFill>
                  <a:schemeClr val="bg1"/>
                </a:solidFill>
                <a:latin typeface="Arial" panose="020B0604020202020204" pitchFamily="34" charset="0"/>
                <a:cs typeface="Arial" panose="020B0604020202020204" pitchFamily="34" charset="0"/>
              </a:rPr>
              <a:t>Lessons from Nyeri County, Kenya</a:t>
            </a:r>
            <a:endParaRPr lang="en-GB" sz="7000" b="1" dirty="0">
              <a:latin typeface="Arial" panose="020B0604020202020204" pitchFamily="34" charset="0"/>
              <a:cs typeface="Arial" panose="020B0604020202020204" pitchFamily="34" charset="0"/>
            </a:endParaRPr>
          </a:p>
        </p:txBody>
      </p:sp>
      <p:sp>
        <p:nvSpPr>
          <p:cNvPr id="16" name="Rectangle 10"/>
          <p:cNvSpPr>
            <a:spLocks noChangeArrowheads="1"/>
          </p:cNvSpPr>
          <p:nvPr/>
        </p:nvSpPr>
        <p:spPr bwMode="auto">
          <a:xfrm>
            <a:off x="21287" y="-19069"/>
            <a:ext cx="261150" cy="684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9280" tIns="64640" rIns="129280" bIns="64640" numCol="1" anchor="ctr" anchorCtr="0" compatLnSpc="1">
            <a:prstTxWarp prst="textNoShape">
              <a:avLst/>
            </a:prstTxWarp>
            <a:spAutoFit/>
          </a:bodyPr>
          <a:lstStyle/>
          <a:p>
            <a:endParaRPr lang="en-GB" sz="3600" dirty="0"/>
          </a:p>
        </p:txBody>
      </p:sp>
      <p:sp>
        <p:nvSpPr>
          <p:cNvPr id="19" name="TextBox 18"/>
          <p:cNvSpPr txBox="1"/>
          <p:nvPr/>
        </p:nvSpPr>
        <p:spPr>
          <a:xfrm>
            <a:off x="1798368" y="11071691"/>
            <a:ext cx="10336679" cy="1484765"/>
          </a:xfrm>
          <a:prstGeom prst="rect">
            <a:avLst/>
          </a:prstGeom>
          <a:noFill/>
        </p:spPr>
        <p:txBody>
          <a:bodyPr wrap="square" rtlCol="0">
            <a:spAutoFit/>
          </a:bodyPr>
          <a:lstStyle/>
          <a:p>
            <a:endParaRPr lang="en-GB" sz="4524" dirty="0"/>
          </a:p>
          <a:p>
            <a:endParaRPr lang="en-GB" sz="4524" dirty="0"/>
          </a:p>
        </p:txBody>
      </p:sp>
      <p:sp>
        <p:nvSpPr>
          <p:cNvPr id="2" name="Rectangle 1"/>
          <p:cNvSpPr/>
          <p:nvPr/>
        </p:nvSpPr>
        <p:spPr>
          <a:xfrm>
            <a:off x="7263341" y="41989922"/>
            <a:ext cx="15748529" cy="523220"/>
          </a:xfrm>
          <a:prstGeom prst="rect">
            <a:avLst/>
          </a:prstGeom>
        </p:spPr>
        <p:txBody>
          <a:bodyPr wrap="square" anchor="ctr">
            <a:spAutoFit/>
          </a:bodyPr>
          <a:lstStyle/>
          <a:p>
            <a:pPr algn="ctr"/>
            <a:r>
              <a:rPr lang="en-US" sz="2800" b="1" dirty="0">
                <a:solidFill>
                  <a:schemeClr val="bg1"/>
                </a:solidFill>
                <a:latin typeface="Arial" panose="020B0604020202020204" pitchFamily="34" charset="0"/>
                <a:cs typeface="Arial" panose="020B0604020202020204" pitchFamily="34" charset="0"/>
              </a:rPr>
              <a:t>&lt;oscar.agoro@nyeri.go.ke&gt;</a:t>
            </a:r>
            <a:endParaRPr lang="en-GB" sz="2800" dirty="0">
              <a:solidFill>
                <a:schemeClr val="bg1"/>
              </a:solidFill>
            </a:endParaRPr>
          </a:p>
        </p:txBody>
      </p:sp>
      <p:sp>
        <p:nvSpPr>
          <p:cNvPr id="21" name="TextBox 20">
            <a:extLst>
              <a:ext uri="{FF2B5EF4-FFF2-40B4-BE49-F238E27FC236}">
                <a16:creationId xmlns:a16="http://schemas.microsoft.com/office/drawing/2014/main" id="{2F6D21CC-F797-5F4D-BFE5-838CCF81D98E}"/>
              </a:ext>
            </a:extLst>
          </p:cNvPr>
          <p:cNvSpPr txBox="1"/>
          <p:nvPr/>
        </p:nvSpPr>
        <p:spPr>
          <a:xfrm>
            <a:off x="21287" y="5955382"/>
            <a:ext cx="30101526" cy="2339102"/>
          </a:xfrm>
          <a:prstGeom prst="rect">
            <a:avLst/>
          </a:prstGeom>
          <a:noFill/>
        </p:spPr>
        <p:txBody>
          <a:bodyPr wrap="square" rtlCol="0">
            <a:spAutoFit/>
          </a:bodyPr>
          <a:lstStyle/>
          <a:p>
            <a:pPr algn="ctr" defTabSz="1475698">
              <a:defRPr/>
            </a:pPr>
            <a:r>
              <a:rPr lang="en-US" altLang="en-US" sz="3600" dirty="0"/>
              <a:t> </a:t>
            </a:r>
            <a:r>
              <a:rPr lang="en-US" altLang="en-US" sz="5000" b="1" i="1" dirty="0"/>
              <a:t>Oscar Agoro¹, Boniface Macharia¹, </a:t>
            </a:r>
            <a:r>
              <a:rPr lang="en-US" altLang="en-US" sz="5000" b="1" i="1" dirty="0" err="1"/>
              <a:t>Nahashon</a:t>
            </a:r>
            <a:r>
              <a:rPr lang="en-US" altLang="en-US" sz="5000" b="1" i="1" dirty="0"/>
              <a:t> Gicheru¹, James Kimani², Anthony Muguro³, Nelson Muriu¹</a:t>
            </a:r>
          </a:p>
          <a:p>
            <a:pPr marL="514350" indent="-514350" algn="ctr" defTabSz="1475698">
              <a:buAutoNum type="arabicPeriod"/>
              <a:defRPr/>
            </a:pPr>
            <a:r>
              <a:rPr lang="en-US" sz="3200" dirty="0">
                <a:solidFill>
                  <a:sysClr val="windowText" lastClr="000000"/>
                </a:solidFill>
                <a:cs typeface="Arial" panose="020B0604020202020204" pitchFamily="34" charset="0"/>
              </a:rPr>
              <a:t>Department of Medical Services and Public Health, Nyeri County</a:t>
            </a:r>
          </a:p>
          <a:p>
            <a:pPr marL="514350" indent="-514350" algn="ctr" defTabSz="1475698">
              <a:buAutoNum type="arabicPeriod"/>
              <a:defRPr/>
            </a:pPr>
            <a:r>
              <a:rPr lang="en-US" sz="3200" dirty="0">
                <a:solidFill>
                  <a:sysClr val="windowText" lastClr="000000"/>
                </a:solidFill>
                <a:cs typeface="Arial" panose="020B0604020202020204" pitchFamily="34" charset="0"/>
              </a:rPr>
              <a:t>Department of Water, Environment and Climate Change, Nyeri County</a:t>
            </a:r>
          </a:p>
          <a:p>
            <a:pPr marL="514350" indent="-514350" algn="ctr" defTabSz="1475698">
              <a:buAutoNum type="arabicPeriod"/>
              <a:defRPr/>
            </a:pPr>
            <a:r>
              <a:rPr lang="en-US" sz="3200" dirty="0">
                <a:solidFill>
                  <a:sysClr val="windowText" lastClr="000000"/>
                </a:solidFill>
                <a:cs typeface="Arial" panose="020B0604020202020204" pitchFamily="34" charset="0"/>
              </a:rPr>
              <a:t>Department of Agriculture, Livestock and Aquaculture Development, Nyeri County</a:t>
            </a:r>
            <a:endParaRPr lang="en-GB" sz="3200" dirty="0">
              <a:solidFill>
                <a:sysClr val="windowText" lastClr="000000"/>
              </a:solidFill>
              <a:cs typeface="Arial" panose="020B0604020202020204" pitchFamily="34" charset="0"/>
            </a:endParaRPr>
          </a:p>
        </p:txBody>
      </p:sp>
      <p:sp>
        <p:nvSpPr>
          <p:cNvPr id="22" name="Rectangle 21">
            <a:extLst>
              <a:ext uri="{FF2B5EF4-FFF2-40B4-BE49-F238E27FC236}">
                <a16:creationId xmlns:a16="http://schemas.microsoft.com/office/drawing/2014/main" id="{43556265-D459-5B43-AE8F-69EBBF09767B}"/>
              </a:ext>
            </a:extLst>
          </p:cNvPr>
          <p:cNvSpPr/>
          <p:nvPr/>
        </p:nvSpPr>
        <p:spPr>
          <a:xfrm>
            <a:off x="152400" y="7925185"/>
            <a:ext cx="29970412" cy="4093428"/>
          </a:xfrm>
          <a:prstGeom prst="rect">
            <a:avLst/>
          </a:prstGeom>
          <a:ln>
            <a:noFill/>
          </a:ln>
        </p:spPr>
        <p:txBody>
          <a:bodyPr wrap="square">
            <a:spAutoFit/>
          </a:bodyPr>
          <a:lstStyle/>
          <a:p>
            <a:pPr algn="just"/>
            <a:r>
              <a:rPr lang="en-GB" altLang="en-US" sz="4400" b="1" dirty="0">
                <a:solidFill>
                  <a:srgbClr val="36449C"/>
                </a:solidFill>
                <a:cs typeface="Arial" panose="020B0604020202020204" pitchFamily="34" charset="0"/>
              </a:rPr>
              <a:t>BACKGROUND</a:t>
            </a:r>
          </a:p>
          <a:p>
            <a:pPr algn="just">
              <a:spcBef>
                <a:spcPct val="0"/>
              </a:spcBef>
              <a:buClr>
                <a:srgbClr val="C00000"/>
              </a:buClr>
              <a:buSzPct val="85000"/>
            </a:pPr>
            <a:r>
              <a:rPr lang="en-US" altLang="en-US" sz="3600" dirty="0">
                <a:solidFill>
                  <a:srgbClr val="000000"/>
                </a:solidFill>
              </a:rPr>
              <a:t>Antimicrobial resistance is a major health security threat that requires coordinated action across human, animal, and environmental sectors. Kenya’s AMR National Action Plan (2023–2027) </a:t>
            </a:r>
            <a:r>
              <a:rPr lang="en-US" altLang="en-US" sz="3600" dirty="0" err="1">
                <a:solidFill>
                  <a:srgbClr val="000000"/>
                </a:solidFill>
              </a:rPr>
              <a:t>prioritises</a:t>
            </a:r>
            <a:r>
              <a:rPr lang="en-US" altLang="en-US" sz="3600" dirty="0">
                <a:solidFill>
                  <a:srgbClr val="000000"/>
                </a:solidFill>
              </a:rPr>
              <a:t> governance, surveillance, infection prevention, and optimal antimicrobial use, supported by a structured monitoring and evaluation framework. In Nyeri County, the AMR NAP was implemented through the County Antimicrobial Stewardship Interagency Committee (CASIC) across two work plan cycles, </a:t>
            </a:r>
            <a:r>
              <a:rPr lang="en-US" altLang="en-US" sz="3600" b="1" dirty="0">
                <a:solidFill>
                  <a:srgbClr val="000000"/>
                </a:solidFill>
              </a:rPr>
              <a:t>2020–2022</a:t>
            </a:r>
            <a:r>
              <a:rPr lang="en-US" altLang="en-US" sz="3600" dirty="0">
                <a:solidFill>
                  <a:srgbClr val="000000"/>
                </a:solidFill>
              </a:rPr>
              <a:t> and </a:t>
            </a:r>
            <a:r>
              <a:rPr lang="en-US" altLang="en-US" sz="3600" b="1" dirty="0">
                <a:solidFill>
                  <a:srgbClr val="000000"/>
                </a:solidFill>
              </a:rPr>
              <a:t>2023–2025</a:t>
            </a:r>
            <a:r>
              <a:rPr lang="en-US" altLang="en-US" sz="3600" dirty="0">
                <a:solidFill>
                  <a:srgbClr val="000000"/>
                </a:solidFill>
              </a:rPr>
              <a:t>. The second cycle introduced a structured Monitoring, Evaluation, Accountability and Learning approach to strengthen implementation tracking, coordination, and adaptive management. This abstract presents Nyeri County’s experience in embedding MEAL in subnational AMR work planning and implementation.</a:t>
            </a:r>
          </a:p>
        </p:txBody>
      </p:sp>
      <p:sp>
        <p:nvSpPr>
          <p:cNvPr id="25" name="Rectangle 24">
            <a:extLst>
              <a:ext uri="{FF2B5EF4-FFF2-40B4-BE49-F238E27FC236}">
                <a16:creationId xmlns:a16="http://schemas.microsoft.com/office/drawing/2014/main" id="{FD480FE1-7330-1E44-8B99-01447B564B99}"/>
              </a:ext>
            </a:extLst>
          </p:cNvPr>
          <p:cNvSpPr/>
          <p:nvPr/>
        </p:nvSpPr>
        <p:spPr>
          <a:xfrm>
            <a:off x="350164" y="14504266"/>
            <a:ext cx="14787441" cy="2985433"/>
          </a:xfrm>
          <a:prstGeom prst="rect">
            <a:avLst/>
          </a:prstGeom>
          <a:ln>
            <a:noFill/>
          </a:ln>
        </p:spPr>
        <p:txBody>
          <a:bodyPr wrap="square">
            <a:spAutoFit/>
          </a:bodyPr>
          <a:lstStyle/>
          <a:p>
            <a:pPr algn="just"/>
            <a:r>
              <a:rPr lang="en-GB" altLang="en-US" sz="4400" b="1" dirty="0">
                <a:solidFill>
                  <a:srgbClr val="36449C"/>
                </a:solidFill>
                <a:cs typeface="Arial" panose="020B0604020202020204" pitchFamily="34" charset="0"/>
              </a:rPr>
              <a:t>OBJECTIVE: </a:t>
            </a:r>
          </a:p>
          <a:p>
            <a:pPr marL="742950" indent="-742950">
              <a:buFont typeface="+mj-lt"/>
              <a:buAutoNum type="arabicPeriod"/>
            </a:pPr>
            <a:r>
              <a:rPr lang="en-US" altLang="en-US" sz="3600" dirty="0">
                <a:solidFill>
                  <a:srgbClr val="000000"/>
                </a:solidFill>
              </a:rPr>
              <a:t>To demonstrate the value of embedding MEAL systems in subnational AMR work plans</a:t>
            </a:r>
          </a:p>
          <a:p>
            <a:pPr marL="742950" indent="-742950">
              <a:buFont typeface="+mj-lt"/>
              <a:buAutoNum type="arabicPeriod"/>
            </a:pPr>
            <a:r>
              <a:rPr lang="en-US" altLang="en-US" sz="3600" dirty="0">
                <a:solidFill>
                  <a:srgbClr val="000000"/>
                </a:solidFill>
              </a:rPr>
              <a:t>To assess how MEAL improves implementation, coordination and learning</a:t>
            </a:r>
          </a:p>
          <a:p>
            <a:pPr marL="742950" indent="-742950">
              <a:buFont typeface="+mj-lt"/>
              <a:buAutoNum type="arabicPeriod"/>
            </a:pPr>
            <a:r>
              <a:rPr lang="en-US" altLang="en-US" sz="3600" dirty="0">
                <a:solidFill>
                  <a:srgbClr val="000000"/>
                </a:solidFill>
              </a:rPr>
              <a:t>To generate lessons to inform future AMR planning and scale-up</a:t>
            </a:r>
          </a:p>
        </p:txBody>
      </p:sp>
      <p:sp>
        <p:nvSpPr>
          <p:cNvPr id="28" name="Rectangle 27">
            <a:extLst>
              <a:ext uri="{FF2B5EF4-FFF2-40B4-BE49-F238E27FC236}">
                <a16:creationId xmlns:a16="http://schemas.microsoft.com/office/drawing/2014/main" id="{CDAE9D7E-5A29-0747-B921-FFF892DDEA79}"/>
              </a:ext>
            </a:extLst>
          </p:cNvPr>
          <p:cNvSpPr/>
          <p:nvPr/>
        </p:nvSpPr>
        <p:spPr>
          <a:xfrm>
            <a:off x="350166" y="17555446"/>
            <a:ext cx="7396640" cy="1323439"/>
          </a:xfrm>
          <a:prstGeom prst="rect">
            <a:avLst/>
          </a:prstGeom>
        </p:spPr>
        <p:txBody>
          <a:bodyPr wrap="square">
            <a:spAutoFit/>
          </a:bodyPr>
          <a:lstStyle/>
          <a:p>
            <a:pPr algn="just"/>
            <a:r>
              <a:rPr lang="en-GB" altLang="en-US" sz="4400" b="1" dirty="0">
                <a:solidFill>
                  <a:srgbClr val="36449C"/>
                </a:solidFill>
                <a:cs typeface="Arial" panose="020B0604020202020204" pitchFamily="34" charset="0"/>
              </a:rPr>
              <a:t>STUDY AREA:</a:t>
            </a:r>
            <a:r>
              <a:rPr lang="en-GB" altLang="en-US" sz="4400" b="1" dirty="0">
                <a:cs typeface="Arial" panose="020B0604020202020204" pitchFamily="34" charset="0"/>
              </a:rPr>
              <a:t> </a:t>
            </a:r>
          </a:p>
          <a:p>
            <a:pPr algn="just"/>
            <a:r>
              <a:rPr lang="en-GB" altLang="en-US" sz="3600" b="1" dirty="0">
                <a:solidFill>
                  <a:schemeClr val="accent2">
                    <a:lumMod val="50000"/>
                  </a:schemeClr>
                </a:solidFill>
                <a:cs typeface="Arial" panose="020B0604020202020204" pitchFamily="34" charset="0"/>
              </a:rPr>
              <a:t>Nyeri County</a:t>
            </a:r>
            <a:r>
              <a:rPr lang="en-GB" altLang="en-US" sz="3600" b="1" dirty="0">
                <a:solidFill>
                  <a:schemeClr val="accent2">
                    <a:lumMod val="50000"/>
                  </a:schemeClr>
                </a:solidFill>
              </a:rPr>
              <a:t>, Kenya</a:t>
            </a:r>
          </a:p>
        </p:txBody>
      </p:sp>
      <p:sp>
        <p:nvSpPr>
          <p:cNvPr id="29" name="Rectangle 28">
            <a:extLst>
              <a:ext uri="{FF2B5EF4-FFF2-40B4-BE49-F238E27FC236}">
                <a16:creationId xmlns:a16="http://schemas.microsoft.com/office/drawing/2014/main" id="{7B66A1F9-A750-B647-A3A4-780C0D267370}"/>
              </a:ext>
            </a:extLst>
          </p:cNvPr>
          <p:cNvSpPr/>
          <p:nvPr/>
        </p:nvSpPr>
        <p:spPr>
          <a:xfrm>
            <a:off x="313626" y="24819810"/>
            <a:ext cx="15124849" cy="3323987"/>
          </a:xfrm>
          <a:prstGeom prst="rect">
            <a:avLst/>
          </a:prstGeom>
        </p:spPr>
        <p:txBody>
          <a:bodyPr wrap="square">
            <a:spAutoFit/>
          </a:bodyPr>
          <a:lstStyle/>
          <a:p>
            <a:pPr algn="just">
              <a:lnSpc>
                <a:spcPct val="150000"/>
              </a:lnSpc>
            </a:pPr>
            <a:r>
              <a:rPr lang="en-GB" altLang="en-US" sz="4400" b="1" dirty="0">
                <a:solidFill>
                  <a:srgbClr val="36449C"/>
                </a:solidFill>
                <a:cs typeface="Arial" panose="020B0604020202020204" pitchFamily="34" charset="0"/>
              </a:rPr>
              <a:t>STUDY DESIGN AND SAMPLING</a:t>
            </a:r>
          </a:p>
          <a:p>
            <a:pPr marL="571500" indent="-571500">
              <a:buFont typeface="Arial" panose="020B0604020202020204" pitchFamily="34" charset="0"/>
              <a:buChar char="•"/>
            </a:pPr>
            <a:r>
              <a:rPr lang="en-US" altLang="en-US" sz="3600" dirty="0">
                <a:solidFill>
                  <a:srgbClr val="000000"/>
                </a:solidFill>
              </a:rPr>
              <a:t>Retrospective longitudinal implementation review</a:t>
            </a:r>
          </a:p>
          <a:p>
            <a:pPr marL="571500" indent="-571500">
              <a:buFont typeface="Arial" panose="020B0604020202020204" pitchFamily="34" charset="0"/>
              <a:buChar char="•"/>
            </a:pPr>
            <a:r>
              <a:rPr lang="en-US" altLang="en-US" sz="3600" dirty="0">
                <a:solidFill>
                  <a:srgbClr val="000000"/>
                </a:solidFill>
              </a:rPr>
              <a:t>Census of all activities in CASIC work plans</a:t>
            </a:r>
          </a:p>
          <a:p>
            <a:pPr marL="571500" indent="-571500">
              <a:buFont typeface="Arial" panose="020B0604020202020204" pitchFamily="34" charset="0"/>
              <a:buChar char="•"/>
            </a:pPr>
            <a:r>
              <a:rPr lang="en-US" altLang="en-US" sz="3600" dirty="0">
                <a:solidFill>
                  <a:srgbClr val="000000"/>
                </a:solidFill>
              </a:rPr>
              <a:t>Multisectoral stakeholder participation)</a:t>
            </a:r>
          </a:p>
          <a:p>
            <a:pPr marL="571500" indent="-571500">
              <a:buFont typeface="Arial" panose="020B0604020202020204" pitchFamily="34" charset="0"/>
              <a:buChar char="•"/>
            </a:pPr>
            <a:r>
              <a:rPr lang="en-US" altLang="en-US" sz="3600" dirty="0">
                <a:solidFill>
                  <a:srgbClr val="000000"/>
                </a:solidFill>
              </a:rPr>
              <a:t>Data sources: work plans, reports, review reports, stakeholder inputs</a:t>
            </a:r>
            <a:endParaRPr lang="en-GB" altLang="en-US" sz="3600" dirty="0">
              <a:solidFill>
                <a:srgbClr val="000000"/>
              </a:solidFill>
            </a:endParaRPr>
          </a:p>
        </p:txBody>
      </p:sp>
      <p:sp>
        <p:nvSpPr>
          <p:cNvPr id="32" name="Rectangle 31">
            <a:extLst>
              <a:ext uri="{FF2B5EF4-FFF2-40B4-BE49-F238E27FC236}">
                <a16:creationId xmlns:a16="http://schemas.microsoft.com/office/drawing/2014/main" id="{9F167F3A-5285-DD43-9358-2E3B8B85AB3D}"/>
              </a:ext>
            </a:extLst>
          </p:cNvPr>
          <p:cNvSpPr/>
          <p:nvPr/>
        </p:nvSpPr>
        <p:spPr>
          <a:xfrm>
            <a:off x="15945948" y="11512768"/>
            <a:ext cx="13627498" cy="2339102"/>
          </a:xfrm>
          <a:prstGeom prst="rect">
            <a:avLst/>
          </a:prstGeom>
        </p:spPr>
        <p:txBody>
          <a:bodyPr wrap="square">
            <a:spAutoFit/>
          </a:bodyPr>
          <a:lstStyle/>
          <a:p>
            <a:pPr algn="just">
              <a:lnSpc>
                <a:spcPct val="150000"/>
              </a:lnSpc>
            </a:pPr>
            <a:r>
              <a:rPr lang="en-GB" altLang="en-US" sz="4400" b="1" dirty="0">
                <a:solidFill>
                  <a:srgbClr val="36449C"/>
                </a:solidFill>
                <a:cs typeface="Arial" panose="020B0604020202020204" pitchFamily="34" charset="0"/>
              </a:rPr>
              <a:t>RESULTS Cont’d…</a:t>
            </a:r>
          </a:p>
          <a:p>
            <a:pPr algn="just">
              <a:buClr>
                <a:srgbClr val="3E61FE"/>
              </a:buClr>
            </a:pPr>
            <a:r>
              <a:rPr lang="en-GB" sz="4000" b="1" dirty="0">
                <a:solidFill>
                  <a:schemeClr val="accent2">
                    <a:lumMod val="50000"/>
                  </a:schemeClr>
                </a:solidFill>
              </a:rPr>
              <a:t>B. CASIC Work Plan </a:t>
            </a:r>
            <a:r>
              <a:rPr lang="en-KE" sz="4000" b="1" dirty="0">
                <a:solidFill>
                  <a:schemeClr val="accent2">
                    <a:lumMod val="50000"/>
                  </a:schemeClr>
                </a:solidFill>
              </a:rPr>
              <a:t>202</a:t>
            </a:r>
            <a:r>
              <a:rPr lang="en-GB" sz="4000" b="1" dirty="0">
                <a:solidFill>
                  <a:schemeClr val="accent2">
                    <a:lumMod val="50000"/>
                  </a:schemeClr>
                </a:solidFill>
              </a:rPr>
              <a:t>3</a:t>
            </a:r>
            <a:r>
              <a:rPr lang="en-KE" sz="4000" b="1" dirty="0">
                <a:solidFill>
                  <a:schemeClr val="accent2">
                    <a:lumMod val="50000"/>
                  </a:schemeClr>
                </a:solidFill>
              </a:rPr>
              <a:t>–202</a:t>
            </a:r>
            <a:r>
              <a:rPr lang="en-GB" sz="4000" b="1" dirty="0">
                <a:solidFill>
                  <a:schemeClr val="accent2">
                    <a:lumMod val="50000"/>
                  </a:schemeClr>
                </a:solidFill>
              </a:rPr>
              <a:t>5</a:t>
            </a:r>
            <a:r>
              <a:rPr lang="en-KE" sz="4000" b="1" dirty="0">
                <a:solidFill>
                  <a:schemeClr val="accent2">
                    <a:lumMod val="50000"/>
                  </a:schemeClr>
                </a:solidFill>
              </a:rPr>
              <a:t> </a:t>
            </a:r>
            <a:endParaRPr lang="en-GB" sz="4000" b="1" dirty="0">
              <a:solidFill>
                <a:schemeClr val="accent2">
                  <a:lumMod val="50000"/>
                </a:schemeClr>
              </a:solidFill>
            </a:endParaRPr>
          </a:p>
          <a:p>
            <a:pPr algn="just">
              <a:buClr>
                <a:srgbClr val="3E61FE"/>
              </a:buClr>
            </a:pPr>
            <a:r>
              <a:rPr lang="en-KE" sz="3600" b="1" dirty="0"/>
              <a:t>Midterm Review</a:t>
            </a:r>
            <a:r>
              <a:rPr lang="en-GB" sz="3600" b="1" dirty="0"/>
              <a:t>	</a:t>
            </a:r>
            <a:r>
              <a:rPr lang="en-GB" sz="4000" b="1" dirty="0"/>
              <a:t>										</a:t>
            </a:r>
            <a:r>
              <a:rPr lang="en-GB" sz="3600" b="1" dirty="0"/>
              <a:t>End </a:t>
            </a:r>
            <a:r>
              <a:rPr lang="en-KE" sz="3600" b="1" dirty="0"/>
              <a:t>term </a:t>
            </a:r>
            <a:r>
              <a:rPr lang="en-GB" sz="3600" b="1" dirty="0"/>
              <a:t>Performance</a:t>
            </a:r>
            <a:endParaRPr lang="en-GB" altLang="en-US" sz="2400" dirty="0">
              <a:cs typeface="Arial" panose="020B0604020202020204" pitchFamily="34" charset="0"/>
            </a:endParaRPr>
          </a:p>
        </p:txBody>
      </p:sp>
      <p:sp>
        <p:nvSpPr>
          <p:cNvPr id="41" name="Rectangle 40">
            <a:extLst>
              <a:ext uri="{FF2B5EF4-FFF2-40B4-BE49-F238E27FC236}">
                <a16:creationId xmlns:a16="http://schemas.microsoft.com/office/drawing/2014/main" id="{D6B2887F-2942-5D48-B5A6-B5CD27AAD8F8}"/>
              </a:ext>
            </a:extLst>
          </p:cNvPr>
          <p:cNvSpPr/>
          <p:nvPr/>
        </p:nvSpPr>
        <p:spPr>
          <a:xfrm>
            <a:off x="282437" y="28004224"/>
            <a:ext cx="15156038" cy="3785652"/>
          </a:xfrm>
          <a:prstGeom prst="rect">
            <a:avLst/>
          </a:prstGeom>
          <a:ln>
            <a:noFill/>
          </a:ln>
        </p:spPr>
        <p:txBody>
          <a:bodyPr wrap="square">
            <a:spAutoFit/>
          </a:bodyPr>
          <a:lstStyle/>
          <a:p>
            <a:pPr algn="just">
              <a:lnSpc>
                <a:spcPct val="150000"/>
              </a:lnSpc>
            </a:pPr>
            <a:r>
              <a:rPr lang="en-GB" altLang="en-US" sz="4000" b="1" dirty="0">
                <a:solidFill>
                  <a:srgbClr val="36449C"/>
                </a:solidFill>
                <a:cs typeface="Arial" panose="020B0604020202020204" pitchFamily="34" charset="0"/>
              </a:rPr>
              <a:t>METHODOLOGY</a:t>
            </a:r>
            <a:r>
              <a:rPr lang="en-GB" altLang="en-US" sz="4000" b="1" dirty="0">
                <a:solidFill>
                  <a:schemeClr val="accent1">
                    <a:lumMod val="50000"/>
                  </a:schemeClr>
                </a:solidFill>
                <a:cs typeface="Arial" panose="020B0604020202020204" pitchFamily="34" charset="0"/>
              </a:rPr>
              <a:t> </a:t>
            </a:r>
            <a:endParaRPr lang="en-GB" altLang="en-US" sz="4000" b="1" dirty="0">
              <a:cs typeface="Arial" panose="020B0604020202020204" pitchFamily="34" charset="0"/>
            </a:endParaRPr>
          </a:p>
          <a:p>
            <a:pPr marL="571500" indent="-571500">
              <a:spcBef>
                <a:spcPct val="0"/>
              </a:spcBef>
              <a:buClr>
                <a:srgbClr val="C00000"/>
              </a:buClr>
              <a:buSzPct val="85000"/>
              <a:buFont typeface="Arial" panose="020B0604020202020204" pitchFamily="34" charset="0"/>
              <a:buChar char="•"/>
            </a:pPr>
            <a:r>
              <a:rPr lang="en-US" altLang="en-US" sz="3600" dirty="0">
                <a:solidFill>
                  <a:srgbClr val="000000"/>
                </a:solidFill>
              </a:rPr>
              <a:t>Review of two CASIC work plans (2020–2022 and 2023–2025) and associated midterm and end-term reports</a:t>
            </a:r>
          </a:p>
          <a:p>
            <a:pPr marL="571500" indent="-571500">
              <a:spcBef>
                <a:spcPct val="0"/>
              </a:spcBef>
              <a:buClr>
                <a:srgbClr val="C00000"/>
              </a:buClr>
              <a:buSzPct val="85000"/>
              <a:buFont typeface="Arial" panose="020B0604020202020204" pitchFamily="34" charset="0"/>
              <a:buChar char="•"/>
            </a:pPr>
            <a:r>
              <a:rPr lang="en-US" altLang="en-US" sz="3600" dirty="0">
                <a:solidFill>
                  <a:srgbClr val="000000"/>
                </a:solidFill>
              </a:rPr>
              <a:t>Document review and structured performance assessment of activities </a:t>
            </a:r>
          </a:p>
          <a:p>
            <a:pPr marL="571500" indent="-571500">
              <a:spcBef>
                <a:spcPct val="0"/>
              </a:spcBef>
              <a:buClr>
                <a:srgbClr val="C00000"/>
              </a:buClr>
              <a:buSzPct val="85000"/>
              <a:buFont typeface="Arial" panose="020B0604020202020204" pitchFamily="34" charset="0"/>
              <a:buChar char="•"/>
            </a:pPr>
            <a:r>
              <a:rPr lang="en-US" altLang="en-US" sz="3600" dirty="0">
                <a:solidFill>
                  <a:srgbClr val="000000"/>
                </a:solidFill>
              </a:rPr>
              <a:t>Stakeholder consultations</a:t>
            </a:r>
          </a:p>
          <a:p>
            <a:pPr marL="571500" indent="-571500">
              <a:spcBef>
                <a:spcPct val="0"/>
              </a:spcBef>
              <a:buClr>
                <a:srgbClr val="C00000"/>
              </a:buClr>
              <a:buSzPct val="85000"/>
              <a:buFont typeface="Arial" panose="020B0604020202020204" pitchFamily="34" charset="0"/>
              <a:buChar char="•"/>
            </a:pPr>
            <a:r>
              <a:rPr lang="en-US" altLang="en-US" sz="3600" dirty="0">
                <a:solidFill>
                  <a:srgbClr val="000000"/>
                </a:solidFill>
              </a:rPr>
              <a:t>Use of standard activity status categories and performance tracking</a:t>
            </a:r>
            <a:endParaRPr lang="en-US" altLang="en-US" sz="3700" dirty="0">
              <a:solidFill>
                <a:srgbClr val="000000"/>
              </a:solidFill>
            </a:endParaRPr>
          </a:p>
        </p:txBody>
      </p:sp>
      <p:sp>
        <p:nvSpPr>
          <p:cNvPr id="55" name="Rectangle 54">
            <a:extLst>
              <a:ext uri="{FF2B5EF4-FFF2-40B4-BE49-F238E27FC236}">
                <a16:creationId xmlns:a16="http://schemas.microsoft.com/office/drawing/2014/main" id="{1A4DFFEC-A643-7749-8154-FD5056FB712A}"/>
              </a:ext>
            </a:extLst>
          </p:cNvPr>
          <p:cNvSpPr/>
          <p:nvPr/>
        </p:nvSpPr>
        <p:spPr>
          <a:xfrm>
            <a:off x="15823305" y="28063213"/>
            <a:ext cx="13750141" cy="8309967"/>
          </a:xfrm>
          <a:prstGeom prst="rect">
            <a:avLst/>
          </a:prstGeom>
        </p:spPr>
        <p:txBody>
          <a:bodyPr wrap="square">
            <a:spAutoFit/>
          </a:bodyPr>
          <a:lstStyle/>
          <a:p>
            <a:pPr algn="just">
              <a:lnSpc>
                <a:spcPct val="150000"/>
              </a:lnSpc>
            </a:pPr>
            <a:r>
              <a:rPr lang="en-GB" altLang="en-US" sz="4400" b="1" dirty="0">
                <a:solidFill>
                  <a:srgbClr val="36449C"/>
                </a:solidFill>
                <a:cs typeface="Arial" panose="020B0604020202020204" pitchFamily="34" charset="0"/>
              </a:rPr>
              <a:t>DISCUSSION</a:t>
            </a:r>
          </a:p>
          <a:p>
            <a:pPr marL="571500" indent="-571500" algn="just">
              <a:buFont typeface="Arial" panose="020B0604020202020204" pitchFamily="34" charset="0"/>
              <a:buChar char="•"/>
            </a:pPr>
            <a:r>
              <a:rPr lang="en-US" sz="3600" dirty="0"/>
              <a:t>Transition from </a:t>
            </a:r>
            <a:r>
              <a:rPr lang="en-US" sz="3600" u="sng" dirty="0"/>
              <a:t>system establishment</a:t>
            </a:r>
            <a:r>
              <a:rPr lang="en-US" sz="3600" dirty="0"/>
              <a:t> to </a:t>
            </a:r>
            <a:r>
              <a:rPr lang="en-US" sz="3600" u="sng" dirty="0"/>
              <a:t>performance-driven implementation</a:t>
            </a:r>
          </a:p>
          <a:p>
            <a:pPr marL="571500" indent="-571500" algn="just">
              <a:buFont typeface="Arial" panose="020B0604020202020204" pitchFamily="34" charset="0"/>
              <a:buChar char="•"/>
            </a:pPr>
            <a:r>
              <a:rPr lang="en-US" sz="3600" dirty="0"/>
              <a:t>2020–2022 cycle set up </a:t>
            </a:r>
            <a:r>
              <a:rPr lang="en-US" sz="3600" i="1" dirty="0"/>
              <a:t>coordination structures </a:t>
            </a:r>
            <a:r>
              <a:rPr lang="en-US" sz="3600" dirty="0"/>
              <a:t>but lacked structured tracking and feedback; </a:t>
            </a:r>
          </a:p>
          <a:p>
            <a:pPr marL="571500" indent="-571500" algn="just">
              <a:buFont typeface="Arial" panose="020B0604020202020204" pitchFamily="34" charset="0"/>
              <a:buChar char="•"/>
            </a:pPr>
            <a:r>
              <a:rPr lang="en-US" sz="3600" dirty="0"/>
              <a:t>2023–2025 cycle introduced a </a:t>
            </a:r>
            <a:r>
              <a:rPr lang="en-US" sz="3600" i="1" dirty="0"/>
              <a:t>defined MEAL framework </a:t>
            </a:r>
            <a:r>
              <a:rPr lang="en-US" sz="3600" dirty="0"/>
              <a:t>with indicators, tools, and regular reviews</a:t>
            </a:r>
          </a:p>
          <a:p>
            <a:pPr marL="571500" indent="-571500" algn="just">
              <a:buFont typeface="Arial" panose="020B0604020202020204" pitchFamily="34" charset="0"/>
              <a:buChar char="•"/>
            </a:pPr>
            <a:r>
              <a:rPr lang="en-US" sz="3600" dirty="0"/>
              <a:t>Improved visibility enabled early detection of delays and timely corrective action</a:t>
            </a:r>
          </a:p>
          <a:p>
            <a:pPr marL="571500" indent="-571500" algn="just">
              <a:buFont typeface="Arial" panose="020B0604020202020204" pitchFamily="34" charset="0"/>
              <a:buChar char="•"/>
            </a:pPr>
            <a:r>
              <a:rPr lang="en-US" sz="3600" dirty="0"/>
              <a:t>Progress remained uneven across priority areas</a:t>
            </a:r>
          </a:p>
          <a:p>
            <a:pPr marL="571500" indent="-571500" algn="just">
              <a:buFont typeface="Arial" panose="020B0604020202020204" pitchFamily="34" charset="0"/>
              <a:buChar char="•"/>
            </a:pPr>
            <a:r>
              <a:rPr lang="en-US" sz="3600" dirty="0"/>
              <a:t>Surveillance, laboratory systems, and antimicrobial use monitoring lagged behind</a:t>
            </a:r>
          </a:p>
          <a:p>
            <a:pPr marL="571500" indent="-571500" algn="just">
              <a:buFont typeface="Arial" panose="020B0604020202020204" pitchFamily="34" charset="0"/>
              <a:buChar char="•"/>
            </a:pPr>
            <a:r>
              <a:rPr lang="en-US" sz="3600" dirty="0"/>
              <a:t>Gaps linked to limited financing, infrastructure constraints, and capacity limitations across sectors</a:t>
            </a:r>
            <a:endParaRPr lang="en-GB" altLang="en-US" sz="3600" b="1" dirty="0">
              <a:solidFill>
                <a:srgbClr val="36449C"/>
              </a:solidFill>
              <a:cs typeface="Arial" panose="020B0604020202020204" pitchFamily="34" charset="0"/>
            </a:endParaRPr>
          </a:p>
        </p:txBody>
      </p:sp>
      <p:sp>
        <p:nvSpPr>
          <p:cNvPr id="57" name="Rectangle 56">
            <a:extLst>
              <a:ext uri="{FF2B5EF4-FFF2-40B4-BE49-F238E27FC236}">
                <a16:creationId xmlns:a16="http://schemas.microsoft.com/office/drawing/2014/main" id="{A7C970A3-670C-AE46-B571-1A67519FEFC9}"/>
              </a:ext>
            </a:extLst>
          </p:cNvPr>
          <p:cNvSpPr/>
          <p:nvPr/>
        </p:nvSpPr>
        <p:spPr>
          <a:xfrm>
            <a:off x="15915090" y="36203124"/>
            <a:ext cx="14174086" cy="5355312"/>
          </a:xfrm>
          <a:prstGeom prst="rect">
            <a:avLst/>
          </a:prstGeom>
        </p:spPr>
        <p:txBody>
          <a:bodyPr wrap="square" numCol="1">
            <a:spAutoFit/>
          </a:bodyPr>
          <a:lstStyle/>
          <a:p>
            <a:pPr algn="just">
              <a:lnSpc>
                <a:spcPct val="150000"/>
              </a:lnSpc>
            </a:pPr>
            <a:r>
              <a:rPr lang="en-GB" altLang="en-US" sz="3600" b="1" dirty="0">
                <a:solidFill>
                  <a:srgbClr val="36449C"/>
                </a:solidFill>
                <a:cs typeface="Arial" panose="020B0604020202020204" pitchFamily="34" charset="0"/>
              </a:rPr>
              <a:t>CONCLUSION</a:t>
            </a:r>
          </a:p>
          <a:p>
            <a:pPr marL="571500" indent="-571500" algn="just">
              <a:buClr>
                <a:srgbClr val="3E61FE"/>
              </a:buClr>
              <a:buFont typeface="Arial" panose="020B0604020202020204" pitchFamily="34" charset="0"/>
              <a:buChar char="•"/>
            </a:pPr>
            <a:r>
              <a:rPr lang="en-US" sz="3600" dirty="0">
                <a:cs typeface="Arial" panose="020B0604020202020204" pitchFamily="34" charset="0"/>
              </a:rPr>
              <a:t>Embedding MEAL in subnational AMR work plans improves performance, accountability, and coordination</a:t>
            </a:r>
          </a:p>
          <a:p>
            <a:pPr marL="571500" indent="-571500" algn="just">
              <a:buClr>
                <a:srgbClr val="3E61FE"/>
              </a:buClr>
              <a:buFont typeface="Arial" panose="020B0604020202020204" pitchFamily="34" charset="0"/>
              <a:buChar char="•"/>
            </a:pPr>
            <a:r>
              <a:rPr lang="en-US" sz="3600" dirty="0">
                <a:cs typeface="Arial" panose="020B0604020202020204" pitchFamily="34" charset="0"/>
              </a:rPr>
              <a:t>Nyeri CASIC experience shows structured monitoring and regular reviews increase activity completion and reduce delays</a:t>
            </a:r>
          </a:p>
          <a:p>
            <a:pPr marL="571500" indent="-571500" algn="just">
              <a:buClr>
                <a:srgbClr val="3E61FE"/>
              </a:buClr>
              <a:buFont typeface="Arial" panose="020B0604020202020204" pitchFamily="34" charset="0"/>
              <a:buChar char="•"/>
            </a:pPr>
            <a:r>
              <a:rPr lang="en-US" sz="3600" dirty="0">
                <a:cs typeface="Arial" panose="020B0604020202020204" pitchFamily="34" charset="0"/>
              </a:rPr>
              <a:t>Sustained progress in surveillance and antimicrobial stewardship requires investment in laboratories, financing, and capacity</a:t>
            </a:r>
          </a:p>
          <a:p>
            <a:pPr marL="571500" indent="-571500" algn="just">
              <a:buClr>
                <a:srgbClr val="3E61FE"/>
              </a:buClr>
              <a:buFont typeface="Arial" panose="020B0604020202020204" pitchFamily="34" charset="0"/>
              <a:buChar char="•"/>
            </a:pPr>
            <a:r>
              <a:rPr lang="en-US" sz="3600" dirty="0">
                <a:cs typeface="Arial" panose="020B0604020202020204" pitchFamily="34" charset="0"/>
              </a:rPr>
              <a:t>Strong MEAL systems are essential for effective implementation of Kenya’s AMR National Action Plan at county level.</a:t>
            </a:r>
            <a:endParaRPr lang="en-GB" altLang="en-US" sz="3600" b="1" dirty="0">
              <a:solidFill>
                <a:srgbClr val="36449C"/>
              </a:solidFill>
              <a:cs typeface="Arial" panose="020B0604020202020204" pitchFamily="34" charset="0"/>
            </a:endParaRPr>
          </a:p>
        </p:txBody>
      </p:sp>
      <p:sp>
        <p:nvSpPr>
          <p:cNvPr id="58" name="Rectangle 57">
            <a:extLst>
              <a:ext uri="{FF2B5EF4-FFF2-40B4-BE49-F238E27FC236}">
                <a16:creationId xmlns:a16="http://schemas.microsoft.com/office/drawing/2014/main" id="{2643887B-710D-A943-AE42-2F57E9F0CF37}"/>
              </a:ext>
            </a:extLst>
          </p:cNvPr>
          <p:cNvSpPr/>
          <p:nvPr/>
        </p:nvSpPr>
        <p:spPr>
          <a:xfrm>
            <a:off x="21356875" y="18878884"/>
            <a:ext cx="4118734" cy="1077218"/>
          </a:xfrm>
          <a:prstGeom prst="rect">
            <a:avLst/>
          </a:prstGeom>
          <a:ln>
            <a:solidFill>
              <a:schemeClr val="tx1"/>
            </a:solidFill>
          </a:ln>
        </p:spPr>
        <p:txBody>
          <a:bodyPr wrap="square">
            <a:spAutoFit/>
          </a:bodyPr>
          <a:lstStyle/>
          <a:p>
            <a:pPr>
              <a:buClr>
                <a:srgbClr val="3E61FE"/>
              </a:buClr>
            </a:pPr>
            <a:r>
              <a:rPr lang="en-US" sz="2400" b="1" dirty="0"/>
              <a:t>Completed/On-track improved </a:t>
            </a:r>
          </a:p>
          <a:p>
            <a:pPr>
              <a:buClr>
                <a:srgbClr val="3E61FE"/>
              </a:buClr>
            </a:pPr>
            <a:r>
              <a:rPr lang="en-US" sz="2400" b="1" dirty="0"/>
              <a:t>        </a:t>
            </a:r>
            <a:r>
              <a:rPr lang="en-US" sz="4000" b="1" dirty="0"/>
              <a:t>53%</a:t>
            </a:r>
            <a:r>
              <a:rPr lang="en-US" sz="2400" dirty="0"/>
              <a:t>                       </a:t>
            </a:r>
            <a:r>
              <a:rPr lang="en-US" sz="4000" b="1" dirty="0"/>
              <a:t>78%</a:t>
            </a:r>
            <a:endParaRPr lang="en-GB" altLang="en-US" sz="2400" b="1" dirty="0">
              <a:latin typeface="Arial" panose="020B0604020202020204" pitchFamily="34" charset="0"/>
              <a:cs typeface="Arial" panose="020B0604020202020204" pitchFamily="34" charset="0"/>
            </a:endParaRPr>
          </a:p>
        </p:txBody>
      </p:sp>
      <p:sp>
        <p:nvSpPr>
          <p:cNvPr id="5" name="Freeform 5">
            <a:extLst>
              <a:ext uri="{FF2B5EF4-FFF2-40B4-BE49-F238E27FC236}">
                <a16:creationId xmlns:a16="http://schemas.microsoft.com/office/drawing/2014/main" id="{B38441FE-3808-3F32-C670-E329A9FBEC01}"/>
              </a:ext>
            </a:extLst>
          </p:cNvPr>
          <p:cNvSpPr/>
          <p:nvPr/>
        </p:nvSpPr>
        <p:spPr>
          <a:xfrm>
            <a:off x="7507748" y="458450"/>
            <a:ext cx="5441739" cy="1644667"/>
          </a:xfrm>
          <a:custGeom>
            <a:avLst/>
            <a:gdLst/>
            <a:ahLst/>
            <a:cxnLst/>
            <a:rect l="l" t="t" r="r" b="b"/>
            <a:pathLst>
              <a:path w="5441739" h="1644667">
                <a:moveTo>
                  <a:pt x="0" y="0"/>
                </a:moveTo>
                <a:lnTo>
                  <a:pt x="5441739" y="0"/>
                </a:lnTo>
                <a:lnTo>
                  <a:pt x="5441739" y="1644666"/>
                </a:lnTo>
                <a:lnTo>
                  <a:pt x="0" y="1644666"/>
                </a:lnTo>
                <a:lnTo>
                  <a:pt x="0" y="0"/>
                </a:lnTo>
                <a:close/>
              </a:path>
            </a:pathLst>
          </a:custGeom>
          <a:blipFill>
            <a:blip r:embed="rId3"/>
            <a:stretch>
              <a:fillRect t="-2570"/>
            </a:stretch>
          </a:blipFill>
        </p:spPr>
        <p:txBody>
          <a:bodyPr/>
          <a:lstStyle/>
          <a:p>
            <a:endParaRPr lang="en-GB"/>
          </a:p>
        </p:txBody>
      </p:sp>
      <p:grpSp>
        <p:nvGrpSpPr>
          <p:cNvPr id="8" name="Group 6">
            <a:extLst>
              <a:ext uri="{FF2B5EF4-FFF2-40B4-BE49-F238E27FC236}">
                <a16:creationId xmlns:a16="http://schemas.microsoft.com/office/drawing/2014/main" id="{42201A28-FD57-2D86-CF83-8C2EF057C1F8}"/>
              </a:ext>
            </a:extLst>
          </p:cNvPr>
          <p:cNvGrpSpPr/>
          <p:nvPr/>
        </p:nvGrpSpPr>
        <p:grpSpPr>
          <a:xfrm>
            <a:off x="18629023" y="623395"/>
            <a:ext cx="3633626" cy="1262739"/>
            <a:chOff x="0" y="0"/>
            <a:chExt cx="4844835" cy="1683651"/>
          </a:xfrm>
        </p:grpSpPr>
        <p:sp>
          <p:nvSpPr>
            <p:cNvPr id="18" name="Freeform 7">
              <a:extLst>
                <a:ext uri="{FF2B5EF4-FFF2-40B4-BE49-F238E27FC236}">
                  <a16:creationId xmlns:a16="http://schemas.microsoft.com/office/drawing/2014/main" id="{82DBE002-3106-865C-5FCD-79351822418C}"/>
                </a:ext>
              </a:extLst>
            </p:cNvPr>
            <p:cNvSpPr/>
            <p:nvPr/>
          </p:nvSpPr>
          <p:spPr>
            <a:xfrm>
              <a:off x="0" y="0"/>
              <a:ext cx="1695288" cy="1656806"/>
            </a:xfrm>
            <a:custGeom>
              <a:avLst/>
              <a:gdLst/>
              <a:ahLst/>
              <a:cxnLst/>
              <a:rect l="l" t="t" r="r" b="b"/>
              <a:pathLst>
                <a:path w="1695288" h="1656806">
                  <a:moveTo>
                    <a:pt x="0" y="0"/>
                  </a:moveTo>
                  <a:lnTo>
                    <a:pt x="1695288" y="0"/>
                  </a:lnTo>
                  <a:lnTo>
                    <a:pt x="1695288" y="1656806"/>
                  </a:lnTo>
                  <a:lnTo>
                    <a:pt x="0" y="165680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26" name="Group 8">
              <a:extLst>
                <a:ext uri="{FF2B5EF4-FFF2-40B4-BE49-F238E27FC236}">
                  <a16:creationId xmlns:a16="http://schemas.microsoft.com/office/drawing/2014/main" id="{A1722B70-F2B5-731E-F77B-D6BD6356D1AD}"/>
                </a:ext>
              </a:extLst>
            </p:cNvPr>
            <p:cNvGrpSpPr>
              <a:grpSpLocks noChangeAspect="1"/>
            </p:cNvGrpSpPr>
            <p:nvPr/>
          </p:nvGrpSpPr>
          <p:grpSpPr>
            <a:xfrm>
              <a:off x="2049464" y="519873"/>
              <a:ext cx="306739" cy="324129"/>
              <a:chOff x="0" y="0"/>
              <a:chExt cx="829323" cy="876338"/>
            </a:xfrm>
          </p:grpSpPr>
          <p:sp>
            <p:nvSpPr>
              <p:cNvPr id="85" name="Freeform 9">
                <a:extLst>
                  <a:ext uri="{FF2B5EF4-FFF2-40B4-BE49-F238E27FC236}">
                    <a16:creationId xmlns:a16="http://schemas.microsoft.com/office/drawing/2014/main" id="{BC7351D7-875C-B270-8B24-CC737CC918B8}"/>
                  </a:ext>
                </a:extLst>
              </p:cNvPr>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txBody>
              <a:bodyPr/>
              <a:lstStyle/>
              <a:p>
                <a:endParaRPr lang="en-GB"/>
              </a:p>
            </p:txBody>
          </p:sp>
        </p:grpSp>
        <p:grpSp>
          <p:nvGrpSpPr>
            <p:cNvPr id="27" name="Group 10">
              <a:extLst>
                <a:ext uri="{FF2B5EF4-FFF2-40B4-BE49-F238E27FC236}">
                  <a16:creationId xmlns:a16="http://schemas.microsoft.com/office/drawing/2014/main" id="{5A2F5EF2-52DA-1982-B39A-8620D69BFA2E}"/>
                </a:ext>
              </a:extLst>
            </p:cNvPr>
            <p:cNvGrpSpPr>
              <a:grpSpLocks noChangeAspect="1"/>
            </p:cNvGrpSpPr>
            <p:nvPr/>
          </p:nvGrpSpPr>
          <p:grpSpPr>
            <a:xfrm>
              <a:off x="1995767" y="933295"/>
              <a:ext cx="1253763" cy="389431"/>
              <a:chOff x="0" y="0"/>
              <a:chExt cx="3389770" cy="1052894"/>
            </a:xfrm>
          </p:grpSpPr>
          <p:sp>
            <p:nvSpPr>
              <p:cNvPr id="81" name="Freeform 11">
                <a:extLst>
                  <a:ext uri="{FF2B5EF4-FFF2-40B4-BE49-F238E27FC236}">
                    <a16:creationId xmlns:a16="http://schemas.microsoft.com/office/drawing/2014/main" id="{A89586FA-2BD8-1A09-0F59-AA4AE1463955}"/>
                  </a:ext>
                </a:extLst>
              </p:cNvPr>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txBody>
              <a:bodyPr/>
              <a:lstStyle/>
              <a:p>
                <a:endParaRPr lang="en-GB"/>
              </a:p>
            </p:txBody>
          </p:sp>
          <p:sp>
            <p:nvSpPr>
              <p:cNvPr id="82" name="Freeform 12">
                <a:extLst>
                  <a:ext uri="{FF2B5EF4-FFF2-40B4-BE49-F238E27FC236}">
                    <a16:creationId xmlns:a16="http://schemas.microsoft.com/office/drawing/2014/main" id="{75EF1FF3-A05D-8182-8B59-404D4DA184BB}"/>
                  </a:ext>
                </a:extLst>
              </p:cNvPr>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GB"/>
              </a:p>
            </p:txBody>
          </p:sp>
          <p:sp>
            <p:nvSpPr>
              <p:cNvPr id="83" name="Freeform 13">
                <a:extLst>
                  <a:ext uri="{FF2B5EF4-FFF2-40B4-BE49-F238E27FC236}">
                    <a16:creationId xmlns:a16="http://schemas.microsoft.com/office/drawing/2014/main" id="{CB7DD27F-FAEB-B7DD-5694-407FA0826D47}"/>
                  </a:ext>
                </a:extLst>
              </p:cNvPr>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txBody>
              <a:bodyPr/>
              <a:lstStyle/>
              <a:p>
                <a:endParaRPr lang="en-GB"/>
              </a:p>
            </p:txBody>
          </p:sp>
          <p:sp>
            <p:nvSpPr>
              <p:cNvPr id="84" name="Freeform 14">
                <a:extLst>
                  <a:ext uri="{FF2B5EF4-FFF2-40B4-BE49-F238E27FC236}">
                    <a16:creationId xmlns:a16="http://schemas.microsoft.com/office/drawing/2014/main" id="{A4ACA5EB-F3DC-EC90-89FF-EC278D1ABC28}"/>
                  </a:ext>
                </a:extLst>
              </p:cNvPr>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txBody>
              <a:bodyPr/>
              <a:lstStyle/>
              <a:p>
                <a:endParaRPr lang="en-GB"/>
              </a:p>
            </p:txBody>
          </p:sp>
        </p:grpSp>
        <p:grpSp>
          <p:nvGrpSpPr>
            <p:cNvPr id="33" name="Group 15">
              <a:extLst>
                <a:ext uri="{FF2B5EF4-FFF2-40B4-BE49-F238E27FC236}">
                  <a16:creationId xmlns:a16="http://schemas.microsoft.com/office/drawing/2014/main" id="{6706C7F5-4B2B-CA14-2DCB-95F8E73C1EF6}"/>
                </a:ext>
              </a:extLst>
            </p:cNvPr>
            <p:cNvGrpSpPr>
              <a:grpSpLocks noChangeAspect="1"/>
            </p:cNvGrpSpPr>
            <p:nvPr/>
          </p:nvGrpSpPr>
          <p:grpSpPr>
            <a:xfrm>
              <a:off x="2025973" y="50308"/>
              <a:ext cx="1705624" cy="371104"/>
              <a:chOff x="0" y="0"/>
              <a:chExt cx="4611446" cy="1003351"/>
            </a:xfrm>
          </p:grpSpPr>
          <p:sp>
            <p:nvSpPr>
              <p:cNvPr id="76" name="Freeform 16">
                <a:extLst>
                  <a:ext uri="{FF2B5EF4-FFF2-40B4-BE49-F238E27FC236}">
                    <a16:creationId xmlns:a16="http://schemas.microsoft.com/office/drawing/2014/main" id="{316E2FF9-35FC-DC15-97E3-09ACBA6F1864}"/>
                  </a:ext>
                </a:extLst>
              </p:cNvPr>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txBody>
              <a:bodyPr/>
              <a:lstStyle/>
              <a:p>
                <a:endParaRPr lang="en-GB"/>
              </a:p>
            </p:txBody>
          </p:sp>
          <p:sp>
            <p:nvSpPr>
              <p:cNvPr id="77" name="Freeform 17">
                <a:extLst>
                  <a:ext uri="{FF2B5EF4-FFF2-40B4-BE49-F238E27FC236}">
                    <a16:creationId xmlns:a16="http://schemas.microsoft.com/office/drawing/2014/main" id="{3B7D9C84-EA03-60FC-2F45-1B7F98EBDBB8}"/>
                  </a:ext>
                </a:extLst>
              </p:cNvPr>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txBody>
              <a:bodyPr/>
              <a:lstStyle/>
              <a:p>
                <a:endParaRPr lang="en-GB"/>
              </a:p>
            </p:txBody>
          </p:sp>
          <p:sp>
            <p:nvSpPr>
              <p:cNvPr id="78" name="Freeform 18">
                <a:extLst>
                  <a:ext uri="{FF2B5EF4-FFF2-40B4-BE49-F238E27FC236}">
                    <a16:creationId xmlns:a16="http://schemas.microsoft.com/office/drawing/2014/main" id="{0D0CF342-AEEC-4716-979D-DFD035B1BBDB}"/>
                  </a:ext>
                </a:extLst>
              </p:cNvPr>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txBody>
              <a:bodyPr/>
              <a:lstStyle/>
              <a:p>
                <a:endParaRPr lang="en-GB"/>
              </a:p>
            </p:txBody>
          </p:sp>
          <p:sp>
            <p:nvSpPr>
              <p:cNvPr id="79" name="Freeform 19">
                <a:extLst>
                  <a:ext uri="{FF2B5EF4-FFF2-40B4-BE49-F238E27FC236}">
                    <a16:creationId xmlns:a16="http://schemas.microsoft.com/office/drawing/2014/main" id="{544174CB-2C10-A67F-5442-C868C22347C5}"/>
                  </a:ext>
                </a:extLst>
              </p:cNvPr>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txBody>
              <a:bodyPr/>
              <a:lstStyle/>
              <a:p>
                <a:endParaRPr lang="en-GB"/>
              </a:p>
            </p:txBody>
          </p:sp>
          <p:sp>
            <p:nvSpPr>
              <p:cNvPr id="80" name="Freeform 20">
                <a:extLst>
                  <a:ext uri="{FF2B5EF4-FFF2-40B4-BE49-F238E27FC236}">
                    <a16:creationId xmlns:a16="http://schemas.microsoft.com/office/drawing/2014/main" id="{2E76422A-57C1-67EA-6111-25026DC21555}"/>
                  </a:ext>
                </a:extLst>
              </p:cNvPr>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txBody>
              <a:bodyPr/>
              <a:lstStyle/>
              <a:p>
                <a:endParaRPr lang="en-GB"/>
              </a:p>
            </p:txBody>
          </p:sp>
        </p:grpSp>
        <p:grpSp>
          <p:nvGrpSpPr>
            <p:cNvPr id="34" name="Group 21">
              <a:extLst>
                <a:ext uri="{FF2B5EF4-FFF2-40B4-BE49-F238E27FC236}">
                  <a16:creationId xmlns:a16="http://schemas.microsoft.com/office/drawing/2014/main" id="{230986CB-845D-6632-8711-0F058BA89E0D}"/>
                </a:ext>
              </a:extLst>
            </p:cNvPr>
            <p:cNvGrpSpPr>
              <a:grpSpLocks noChangeAspect="1"/>
            </p:cNvGrpSpPr>
            <p:nvPr/>
          </p:nvGrpSpPr>
          <p:grpSpPr>
            <a:xfrm>
              <a:off x="2394054" y="496385"/>
              <a:ext cx="1511060" cy="371104"/>
              <a:chOff x="0" y="0"/>
              <a:chExt cx="4085412" cy="1003338"/>
            </a:xfrm>
          </p:grpSpPr>
          <p:sp>
            <p:nvSpPr>
              <p:cNvPr id="71" name="Freeform 22">
                <a:extLst>
                  <a:ext uri="{FF2B5EF4-FFF2-40B4-BE49-F238E27FC236}">
                    <a16:creationId xmlns:a16="http://schemas.microsoft.com/office/drawing/2014/main" id="{B86B2E9D-9546-D774-BFCA-504A2AA83435}"/>
                  </a:ext>
                </a:extLst>
              </p:cNvPr>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txBody>
              <a:bodyPr/>
              <a:lstStyle/>
              <a:p>
                <a:endParaRPr lang="en-GB"/>
              </a:p>
            </p:txBody>
          </p:sp>
          <p:sp>
            <p:nvSpPr>
              <p:cNvPr id="72" name="Freeform 23">
                <a:extLst>
                  <a:ext uri="{FF2B5EF4-FFF2-40B4-BE49-F238E27FC236}">
                    <a16:creationId xmlns:a16="http://schemas.microsoft.com/office/drawing/2014/main" id="{CABE7C54-ABD8-94D5-9A18-654ABFECAEAC}"/>
                  </a:ext>
                </a:extLst>
              </p:cNvPr>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txBody>
              <a:bodyPr/>
              <a:lstStyle/>
              <a:p>
                <a:endParaRPr lang="en-GB"/>
              </a:p>
            </p:txBody>
          </p:sp>
          <p:sp>
            <p:nvSpPr>
              <p:cNvPr id="73" name="Freeform 24">
                <a:extLst>
                  <a:ext uri="{FF2B5EF4-FFF2-40B4-BE49-F238E27FC236}">
                    <a16:creationId xmlns:a16="http://schemas.microsoft.com/office/drawing/2014/main" id="{84270094-5433-D253-AC8C-A7EE4D8285F3}"/>
                  </a:ext>
                </a:extLst>
              </p:cNvPr>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txBody>
              <a:bodyPr/>
              <a:lstStyle/>
              <a:p>
                <a:endParaRPr lang="en-GB"/>
              </a:p>
            </p:txBody>
          </p:sp>
          <p:sp>
            <p:nvSpPr>
              <p:cNvPr id="74" name="Freeform 25">
                <a:extLst>
                  <a:ext uri="{FF2B5EF4-FFF2-40B4-BE49-F238E27FC236}">
                    <a16:creationId xmlns:a16="http://schemas.microsoft.com/office/drawing/2014/main" id="{B7440073-2ECE-B530-EBCD-6FEC1695C034}"/>
                  </a:ext>
                </a:extLst>
              </p:cNvPr>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GB"/>
              </a:p>
            </p:txBody>
          </p:sp>
          <p:sp>
            <p:nvSpPr>
              <p:cNvPr id="75" name="Freeform 26">
                <a:extLst>
                  <a:ext uri="{FF2B5EF4-FFF2-40B4-BE49-F238E27FC236}">
                    <a16:creationId xmlns:a16="http://schemas.microsoft.com/office/drawing/2014/main" id="{02536182-C9E7-A189-10B9-576D0FA617EA}"/>
                  </a:ext>
                </a:extLst>
              </p:cNvPr>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txBody>
              <a:bodyPr/>
              <a:lstStyle/>
              <a:p>
                <a:endParaRPr lang="en-GB"/>
              </a:p>
            </p:txBody>
          </p:sp>
        </p:grpSp>
        <p:grpSp>
          <p:nvGrpSpPr>
            <p:cNvPr id="35" name="Group 27">
              <a:extLst>
                <a:ext uri="{FF2B5EF4-FFF2-40B4-BE49-F238E27FC236}">
                  <a16:creationId xmlns:a16="http://schemas.microsoft.com/office/drawing/2014/main" id="{B41D0DF8-9204-0700-B1E8-4C989398A01E}"/>
                </a:ext>
              </a:extLst>
            </p:cNvPr>
            <p:cNvGrpSpPr>
              <a:grpSpLocks noChangeAspect="1"/>
            </p:cNvGrpSpPr>
            <p:nvPr/>
          </p:nvGrpSpPr>
          <p:grpSpPr>
            <a:xfrm>
              <a:off x="2004239" y="1406734"/>
              <a:ext cx="1941611" cy="256579"/>
              <a:chOff x="0" y="0"/>
              <a:chExt cx="5249482" cy="693699"/>
            </a:xfrm>
          </p:grpSpPr>
          <p:sp>
            <p:nvSpPr>
              <p:cNvPr id="61" name="Freeform 28">
                <a:extLst>
                  <a:ext uri="{FF2B5EF4-FFF2-40B4-BE49-F238E27FC236}">
                    <a16:creationId xmlns:a16="http://schemas.microsoft.com/office/drawing/2014/main" id="{BEC62D78-52C3-D5C7-DB7E-5768365F6616}"/>
                  </a:ext>
                </a:extLst>
              </p:cNvPr>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txBody>
              <a:bodyPr/>
              <a:lstStyle/>
              <a:p>
                <a:endParaRPr lang="en-GB"/>
              </a:p>
            </p:txBody>
          </p:sp>
          <p:sp>
            <p:nvSpPr>
              <p:cNvPr id="62" name="Freeform 29">
                <a:extLst>
                  <a:ext uri="{FF2B5EF4-FFF2-40B4-BE49-F238E27FC236}">
                    <a16:creationId xmlns:a16="http://schemas.microsoft.com/office/drawing/2014/main" id="{04E3B50D-26A7-59EA-D374-23573598FAE3}"/>
                  </a:ext>
                </a:extLst>
              </p:cNvPr>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GB"/>
              </a:p>
            </p:txBody>
          </p:sp>
          <p:sp>
            <p:nvSpPr>
              <p:cNvPr id="63" name="Freeform 30">
                <a:extLst>
                  <a:ext uri="{FF2B5EF4-FFF2-40B4-BE49-F238E27FC236}">
                    <a16:creationId xmlns:a16="http://schemas.microsoft.com/office/drawing/2014/main" id="{92585AE6-BF32-1177-651B-FE61D9938DBE}"/>
                  </a:ext>
                </a:extLst>
              </p:cNvPr>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txBody>
              <a:bodyPr/>
              <a:lstStyle/>
              <a:p>
                <a:endParaRPr lang="en-GB"/>
              </a:p>
            </p:txBody>
          </p:sp>
          <p:sp>
            <p:nvSpPr>
              <p:cNvPr id="64" name="Freeform 31">
                <a:extLst>
                  <a:ext uri="{FF2B5EF4-FFF2-40B4-BE49-F238E27FC236}">
                    <a16:creationId xmlns:a16="http://schemas.microsoft.com/office/drawing/2014/main" id="{93AEA134-2C1F-F5EF-C130-1990D05179DC}"/>
                  </a:ext>
                </a:extLst>
              </p:cNvPr>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txBody>
              <a:bodyPr/>
              <a:lstStyle/>
              <a:p>
                <a:endParaRPr lang="en-GB"/>
              </a:p>
            </p:txBody>
          </p:sp>
          <p:sp>
            <p:nvSpPr>
              <p:cNvPr id="65" name="Freeform 32">
                <a:extLst>
                  <a:ext uri="{FF2B5EF4-FFF2-40B4-BE49-F238E27FC236}">
                    <a16:creationId xmlns:a16="http://schemas.microsoft.com/office/drawing/2014/main" id="{AFFA3751-FC7C-C30A-59A9-BF2369286A46}"/>
                  </a:ext>
                </a:extLst>
              </p:cNvPr>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txBody>
              <a:bodyPr/>
              <a:lstStyle/>
              <a:p>
                <a:endParaRPr lang="en-GB"/>
              </a:p>
            </p:txBody>
          </p:sp>
          <p:sp>
            <p:nvSpPr>
              <p:cNvPr id="66" name="Freeform 33">
                <a:extLst>
                  <a:ext uri="{FF2B5EF4-FFF2-40B4-BE49-F238E27FC236}">
                    <a16:creationId xmlns:a16="http://schemas.microsoft.com/office/drawing/2014/main" id="{C186B2A2-1FE0-CB2A-7395-142E37ABD1C6}"/>
                  </a:ext>
                </a:extLst>
              </p:cNvPr>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txBody>
              <a:bodyPr/>
              <a:lstStyle/>
              <a:p>
                <a:endParaRPr lang="en-GB"/>
              </a:p>
            </p:txBody>
          </p:sp>
          <p:sp>
            <p:nvSpPr>
              <p:cNvPr id="67" name="Freeform 34">
                <a:extLst>
                  <a:ext uri="{FF2B5EF4-FFF2-40B4-BE49-F238E27FC236}">
                    <a16:creationId xmlns:a16="http://schemas.microsoft.com/office/drawing/2014/main" id="{DB74A592-8952-61D2-A90C-EEFFED6A5C9A}"/>
                  </a:ext>
                </a:extLst>
              </p:cNvPr>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txBody>
              <a:bodyPr/>
              <a:lstStyle/>
              <a:p>
                <a:endParaRPr lang="en-GB"/>
              </a:p>
            </p:txBody>
          </p:sp>
          <p:sp>
            <p:nvSpPr>
              <p:cNvPr id="68" name="Freeform 35">
                <a:extLst>
                  <a:ext uri="{FF2B5EF4-FFF2-40B4-BE49-F238E27FC236}">
                    <a16:creationId xmlns:a16="http://schemas.microsoft.com/office/drawing/2014/main" id="{19F247F0-5254-6A18-1CB2-4DA458ECB574}"/>
                  </a:ext>
                </a:extLst>
              </p:cNvPr>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txBody>
              <a:bodyPr/>
              <a:lstStyle/>
              <a:p>
                <a:endParaRPr lang="en-GB"/>
              </a:p>
            </p:txBody>
          </p:sp>
          <p:sp>
            <p:nvSpPr>
              <p:cNvPr id="69" name="Freeform 36">
                <a:extLst>
                  <a:ext uri="{FF2B5EF4-FFF2-40B4-BE49-F238E27FC236}">
                    <a16:creationId xmlns:a16="http://schemas.microsoft.com/office/drawing/2014/main" id="{224C3D30-A25B-A9B0-9733-9915ACC7904A}"/>
                  </a:ext>
                </a:extLst>
              </p:cNvPr>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txBody>
              <a:bodyPr/>
              <a:lstStyle/>
              <a:p>
                <a:endParaRPr lang="en-GB"/>
              </a:p>
            </p:txBody>
          </p:sp>
          <p:sp>
            <p:nvSpPr>
              <p:cNvPr id="70" name="Freeform 37">
                <a:extLst>
                  <a:ext uri="{FF2B5EF4-FFF2-40B4-BE49-F238E27FC236}">
                    <a16:creationId xmlns:a16="http://schemas.microsoft.com/office/drawing/2014/main" id="{97E74C5C-B9C8-47A5-3174-EE70D4876EF5}"/>
                  </a:ext>
                </a:extLst>
              </p:cNvPr>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txBody>
              <a:bodyPr/>
              <a:lstStyle/>
              <a:p>
                <a:endParaRPr lang="en-GB"/>
              </a:p>
            </p:txBody>
          </p:sp>
        </p:grpSp>
        <p:grpSp>
          <p:nvGrpSpPr>
            <p:cNvPr id="36" name="Group 38">
              <a:extLst>
                <a:ext uri="{FF2B5EF4-FFF2-40B4-BE49-F238E27FC236}">
                  <a16:creationId xmlns:a16="http://schemas.microsoft.com/office/drawing/2014/main" id="{7782DFE0-6E82-7054-E35E-6A5FD21F7E47}"/>
                </a:ext>
              </a:extLst>
            </p:cNvPr>
            <p:cNvGrpSpPr>
              <a:grpSpLocks noChangeAspect="1"/>
            </p:cNvGrpSpPr>
            <p:nvPr/>
          </p:nvGrpSpPr>
          <p:grpSpPr>
            <a:xfrm>
              <a:off x="4031399" y="1401926"/>
              <a:ext cx="28723" cy="281726"/>
              <a:chOff x="0" y="0"/>
              <a:chExt cx="77660" cy="761695"/>
            </a:xfrm>
          </p:grpSpPr>
          <p:sp>
            <p:nvSpPr>
              <p:cNvPr id="53" name="Freeform 39">
                <a:extLst>
                  <a:ext uri="{FF2B5EF4-FFF2-40B4-BE49-F238E27FC236}">
                    <a16:creationId xmlns:a16="http://schemas.microsoft.com/office/drawing/2014/main" id="{1F74C57D-FB2B-B146-6CB5-43B75967E16A}"/>
                  </a:ext>
                </a:extLst>
              </p:cNvPr>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txBody>
              <a:bodyPr/>
              <a:lstStyle/>
              <a:p>
                <a:endParaRPr lang="en-GB"/>
              </a:p>
            </p:txBody>
          </p:sp>
        </p:grpSp>
        <p:grpSp>
          <p:nvGrpSpPr>
            <p:cNvPr id="37" name="Group 40">
              <a:extLst>
                <a:ext uri="{FF2B5EF4-FFF2-40B4-BE49-F238E27FC236}">
                  <a16:creationId xmlns:a16="http://schemas.microsoft.com/office/drawing/2014/main" id="{ABE50EF4-2894-820F-8DCB-2BC91660A733}"/>
                </a:ext>
              </a:extLst>
            </p:cNvPr>
            <p:cNvGrpSpPr>
              <a:grpSpLocks noChangeAspect="1"/>
            </p:cNvGrpSpPr>
            <p:nvPr/>
          </p:nvGrpSpPr>
          <p:grpSpPr>
            <a:xfrm>
              <a:off x="3257942" y="942465"/>
              <a:ext cx="1139322" cy="371104"/>
              <a:chOff x="0" y="0"/>
              <a:chExt cx="3080360" cy="1003338"/>
            </a:xfrm>
          </p:grpSpPr>
          <p:sp>
            <p:nvSpPr>
              <p:cNvPr id="45" name="Freeform 41">
                <a:extLst>
                  <a:ext uri="{FF2B5EF4-FFF2-40B4-BE49-F238E27FC236}">
                    <a16:creationId xmlns:a16="http://schemas.microsoft.com/office/drawing/2014/main" id="{F2B8DF7A-D39F-CBDF-78B8-7F9373D76EA2}"/>
                  </a:ext>
                </a:extLst>
              </p:cNvPr>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txBody>
              <a:bodyPr/>
              <a:lstStyle/>
              <a:p>
                <a:endParaRPr lang="en-GB"/>
              </a:p>
            </p:txBody>
          </p:sp>
          <p:sp>
            <p:nvSpPr>
              <p:cNvPr id="47" name="Freeform 42">
                <a:extLst>
                  <a:ext uri="{FF2B5EF4-FFF2-40B4-BE49-F238E27FC236}">
                    <a16:creationId xmlns:a16="http://schemas.microsoft.com/office/drawing/2014/main" id="{8DB34A8D-7739-E423-6FF0-345C722B85D5}"/>
                  </a:ext>
                </a:extLst>
              </p:cNvPr>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txBody>
              <a:bodyPr/>
              <a:lstStyle/>
              <a:p>
                <a:endParaRPr lang="en-GB"/>
              </a:p>
            </p:txBody>
          </p:sp>
          <p:sp>
            <p:nvSpPr>
              <p:cNvPr id="51" name="Freeform 43">
                <a:extLst>
                  <a:ext uri="{FF2B5EF4-FFF2-40B4-BE49-F238E27FC236}">
                    <a16:creationId xmlns:a16="http://schemas.microsoft.com/office/drawing/2014/main" id="{00085799-966C-EF1D-6105-8E948EC51F31}"/>
                  </a:ext>
                </a:extLst>
              </p:cNvPr>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txBody>
              <a:bodyPr/>
              <a:lstStyle/>
              <a:p>
                <a:endParaRPr lang="en-GB"/>
              </a:p>
            </p:txBody>
          </p:sp>
          <p:sp>
            <p:nvSpPr>
              <p:cNvPr id="52" name="Freeform 44">
                <a:extLst>
                  <a:ext uri="{FF2B5EF4-FFF2-40B4-BE49-F238E27FC236}">
                    <a16:creationId xmlns:a16="http://schemas.microsoft.com/office/drawing/2014/main" id="{1E100709-64E8-4F29-14A5-E53CB8A09739}"/>
                  </a:ext>
                </a:extLst>
              </p:cNvPr>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txBody>
              <a:bodyPr/>
              <a:lstStyle/>
              <a:p>
                <a:endParaRPr lang="en-GB"/>
              </a:p>
            </p:txBody>
          </p:sp>
        </p:grpSp>
        <p:grpSp>
          <p:nvGrpSpPr>
            <p:cNvPr id="39" name="Group 45">
              <a:extLst>
                <a:ext uri="{FF2B5EF4-FFF2-40B4-BE49-F238E27FC236}">
                  <a16:creationId xmlns:a16="http://schemas.microsoft.com/office/drawing/2014/main" id="{78EC64D8-5C08-01A6-CB3C-446189C82B32}"/>
                </a:ext>
              </a:extLst>
            </p:cNvPr>
            <p:cNvGrpSpPr>
              <a:grpSpLocks noChangeAspect="1"/>
            </p:cNvGrpSpPr>
            <p:nvPr/>
          </p:nvGrpSpPr>
          <p:grpSpPr>
            <a:xfrm>
              <a:off x="4142011" y="1406731"/>
              <a:ext cx="702825" cy="256582"/>
              <a:chOff x="0" y="0"/>
              <a:chExt cx="1900212" cy="693712"/>
            </a:xfrm>
          </p:grpSpPr>
          <p:sp>
            <p:nvSpPr>
              <p:cNvPr id="40" name="Freeform 46">
                <a:extLst>
                  <a:ext uri="{FF2B5EF4-FFF2-40B4-BE49-F238E27FC236}">
                    <a16:creationId xmlns:a16="http://schemas.microsoft.com/office/drawing/2014/main" id="{937F9FB4-D8C3-B767-292A-C3492387DB94}"/>
                  </a:ext>
                </a:extLst>
              </p:cNvPr>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txBody>
              <a:bodyPr/>
              <a:lstStyle/>
              <a:p>
                <a:endParaRPr lang="en-GB"/>
              </a:p>
            </p:txBody>
          </p:sp>
          <p:sp>
            <p:nvSpPr>
              <p:cNvPr id="42" name="Freeform 47">
                <a:extLst>
                  <a:ext uri="{FF2B5EF4-FFF2-40B4-BE49-F238E27FC236}">
                    <a16:creationId xmlns:a16="http://schemas.microsoft.com/office/drawing/2014/main" id="{164D1639-2275-9CAD-1196-AE42B6F7CF2B}"/>
                  </a:ext>
                </a:extLst>
              </p:cNvPr>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txBody>
              <a:bodyPr/>
              <a:lstStyle/>
              <a:p>
                <a:endParaRPr lang="en-GB"/>
              </a:p>
            </p:txBody>
          </p:sp>
          <p:sp>
            <p:nvSpPr>
              <p:cNvPr id="43" name="Freeform 48">
                <a:extLst>
                  <a:ext uri="{FF2B5EF4-FFF2-40B4-BE49-F238E27FC236}">
                    <a16:creationId xmlns:a16="http://schemas.microsoft.com/office/drawing/2014/main" id="{A888566A-B2F3-786A-65B5-28D84D2BD1BC}"/>
                  </a:ext>
                </a:extLst>
              </p:cNvPr>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txBody>
              <a:bodyPr/>
              <a:lstStyle/>
              <a:p>
                <a:endParaRPr lang="en-GB"/>
              </a:p>
            </p:txBody>
          </p:sp>
          <p:sp>
            <p:nvSpPr>
              <p:cNvPr id="44" name="Freeform 49">
                <a:extLst>
                  <a:ext uri="{FF2B5EF4-FFF2-40B4-BE49-F238E27FC236}">
                    <a16:creationId xmlns:a16="http://schemas.microsoft.com/office/drawing/2014/main" id="{2C91195D-D122-1095-BE3C-BDB8FCE86590}"/>
                  </a:ext>
                </a:extLst>
              </p:cNvPr>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txBody>
              <a:bodyPr/>
              <a:lstStyle/>
              <a:p>
                <a:endParaRPr lang="en-GB"/>
              </a:p>
            </p:txBody>
          </p:sp>
        </p:grpSp>
      </p:grpSp>
      <p:grpSp>
        <p:nvGrpSpPr>
          <p:cNvPr id="159" name="Google Shape;67;p1">
            <a:extLst>
              <a:ext uri="{FF2B5EF4-FFF2-40B4-BE49-F238E27FC236}">
                <a16:creationId xmlns:a16="http://schemas.microsoft.com/office/drawing/2014/main" id="{D2D12175-8FB5-7E82-0B03-8E0870BA5747}"/>
              </a:ext>
            </a:extLst>
          </p:cNvPr>
          <p:cNvGrpSpPr/>
          <p:nvPr/>
        </p:nvGrpSpPr>
        <p:grpSpPr>
          <a:xfrm>
            <a:off x="10228618" y="42112091"/>
            <a:ext cx="9829149" cy="691341"/>
            <a:chOff x="0" y="-38100"/>
            <a:chExt cx="784800" cy="55200"/>
          </a:xfrm>
        </p:grpSpPr>
        <p:sp>
          <p:nvSpPr>
            <p:cNvPr id="160" name="Google Shape;68;p1">
              <a:extLst>
                <a:ext uri="{FF2B5EF4-FFF2-40B4-BE49-F238E27FC236}">
                  <a16:creationId xmlns:a16="http://schemas.microsoft.com/office/drawing/2014/main" id="{206A9337-7EE4-7AEE-40B5-8066215DCF1B}"/>
                </a:ext>
              </a:extLst>
            </p:cNvPr>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txBody>
            <a:bodyPr/>
            <a:lstStyle/>
            <a:p>
              <a:endParaRPr lang="en-GB"/>
            </a:p>
          </p:txBody>
        </p:sp>
        <p:sp>
          <p:nvSpPr>
            <p:cNvPr id="161" name="Google Shape;69;p1">
              <a:extLst>
                <a:ext uri="{FF2B5EF4-FFF2-40B4-BE49-F238E27FC236}">
                  <a16:creationId xmlns:a16="http://schemas.microsoft.com/office/drawing/2014/main" id="{0F94AAB4-C86C-5D40-0112-4E807CFF064B}"/>
                </a:ext>
              </a:extLst>
            </p:cNvPr>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None/>
              </a:pPr>
              <a:endParaRPr sz="2980" b="0" i="0" u="none" strike="noStrike" cap="none" dirty="0">
                <a:solidFill>
                  <a:srgbClr val="000000"/>
                </a:solidFill>
                <a:ea typeface="Calibri"/>
                <a:cs typeface="Calibri"/>
                <a:sym typeface="Calibri"/>
              </a:endParaRPr>
            </a:p>
          </p:txBody>
        </p:sp>
      </p:grpSp>
      <p:grpSp>
        <p:nvGrpSpPr>
          <p:cNvPr id="162" name="Google Shape;70;p1">
            <a:extLst>
              <a:ext uri="{FF2B5EF4-FFF2-40B4-BE49-F238E27FC236}">
                <a16:creationId xmlns:a16="http://schemas.microsoft.com/office/drawing/2014/main" id="{53013C5C-24F7-377B-3EA8-451ACC74001C}"/>
              </a:ext>
            </a:extLst>
          </p:cNvPr>
          <p:cNvGrpSpPr/>
          <p:nvPr/>
        </p:nvGrpSpPr>
        <p:grpSpPr>
          <a:xfrm>
            <a:off x="100" y="42112091"/>
            <a:ext cx="9829149" cy="691341"/>
            <a:chOff x="0" y="-38100"/>
            <a:chExt cx="784800" cy="55200"/>
          </a:xfrm>
        </p:grpSpPr>
        <p:sp>
          <p:nvSpPr>
            <p:cNvPr id="163" name="Google Shape;71;p1">
              <a:extLst>
                <a:ext uri="{FF2B5EF4-FFF2-40B4-BE49-F238E27FC236}">
                  <a16:creationId xmlns:a16="http://schemas.microsoft.com/office/drawing/2014/main" id="{DEC3C555-112B-7835-E906-CD19553703D5}"/>
                </a:ext>
              </a:extLst>
            </p:cNvPr>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txBody>
            <a:bodyPr/>
            <a:lstStyle/>
            <a:p>
              <a:endParaRPr lang="en-GB"/>
            </a:p>
          </p:txBody>
        </p:sp>
        <p:sp>
          <p:nvSpPr>
            <p:cNvPr id="164" name="Google Shape;72;p1">
              <a:extLst>
                <a:ext uri="{FF2B5EF4-FFF2-40B4-BE49-F238E27FC236}">
                  <a16:creationId xmlns:a16="http://schemas.microsoft.com/office/drawing/2014/main" id="{FEFFB597-3F68-3AB5-0523-D0F3289BC7A8}"/>
                </a:ext>
              </a:extLst>
            </p:cNvPr>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None/>
              </a:pPr>
              <a:endParaRPr sz="2980" b="0" i="0" u="none" strike="noStrike" cap="none">
                <a:solidFill>
                  <a:srgbClr val="000000"/>
                </a:solidFill>
                <a:latin typeface="Calibri"/>
                <a:ea typeface="Calibri"/>
                <a:cs typeface="Calibri"/>
                <a:sym typeface="Calibri"/>
              </a:endParaRPr>
            </a:p>
          </p:txBody>
        </p:sp>
      </p:grpSp>
      <p:grpSp>
        <p:nvGrpSpPr>
          <p:cNvPr id="165" name="Google Shape;73;p1">
            <a:extLst>
              <a:ext uri="{FF2B5EF4-FFF2-40B4-BE49-F238E27FC236}">
                <a16:creationId xmlns:a16="http://schemas.microsoft.com/office/drawing/2014/main" id="{E557809A-9BBB-93F8-0265-376D38757D80}"/>
              </a:ext>
            </a:extLst>
          </p:cNvPr>
          <p:cNvGrpSpPr/>
          <p:nvPr/>
        </p:nvGrpSpPr>
        <p:grpSpPr>
          <a:xfrm>
            <a:off x="20445836" y="42112091"/>
            <a:ext cx="9829149" cy="691341"/>
            <a:chOff x="0" y="-38100"/>
            <a:chExt cx="784800" cy="55200"/>
          </a:xfrm>
        </p:grpSpPr>
        <p:sp>
          <p:nvSpPr>
            <p:cNvPr id="166" name="Google Shape;74;p1">
              <a:extLst>
                <a:ext uri="{FF2B5EF4-FFF2-40B4-BE49-F238E27FC236}">
                  <a16:creationId xmlns:a16="http://schemas.microsoft.com/office/drawing/2014/main" id="{D2291F1F-8F21-A7B6-45CD-D45C1001AF58}"/>
                </a:ext>
              </a:extLst>
            </p:cNvPr>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txBody>
            <a:bodyPr/>
            <a:lstStyle/>
            <a:p>
              <a:endParaRPr lang="en-GB"/>
            </a:p>
          </p:txBody>
        </p:sp>
        <p:sp>
          <p:nvSpPr>
            <p:cNvPr id="167" name="Google Shape;75;p1">
              <a:extLst>
                <a:ext uri="{FF2B5EF4-FFF2-40B4-BE49-F238E27FC236}">
                  <a16:creationId xmlns:a16="http://schemas.microsoft.com/office/drawing/2014/main" id="{146FDDC8-951C-3DC5-BCA4-D6F32B6F3145}"/>
                </a:ext>
              </a:extLst>
            </p:cNvPr>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None/>
              </a:pPr>
              <a:endParaRPr sz="2980" b="0" i="0" u="none" strike="noStrike" cap="none">
                <a:solidFill>
                  <a:srgbClr val="000000"/>
                </a:solidFill>
                <a:latin typeface="Calibri"/>
                <a:ea typeface="Calibri"/>
                <a:cs typeface="Calibri"/>
                <a:sym typeface="Calibri"/>
              </a:endParaRPr>
            </a:p>
          </p:txBody>
        </p:sp>
      </p:grpSp>
      <p:pic>
        <p:nvPicPr>
          <p:cNvPr id="7" name="Picture 6">
            <a:extLst>
              <a:ext uri="{FF2B5EF4-FFF2-40B4-BE49-F238E27FC236}">
                <a16:creationId xmlns:a16="http://schemas.microsoft.com/office/drawing/2014/main" id="{D8715F2E-3C45-8C04-E33F-DB7D770E99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2087" y="458450"/>
            <a:ext cx="1658469" cy="1650156"/>
          </a:xfrm>
          <a:prstGeom prst="rect">
            <a:avLst/>
          </a:prstGeom>
        </p:spPr>
      </p:pic>
      <p:pic>
        <p:nvPicPr>
          <p:cNvPr id="9" name="Picture 8">
            <a:extLst>
              <a:ext uri="{FF2B5EF4-FFF2-40B4-BE49-F238E27FC236}">
                <a16:creationId xmlns:a16="http://schemas.microsoft.com/office/drawing/2014/main" id="{198DFF53-1196-8C43-A482-F24C4F851D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411459" y="554527"/>
            <a:ext cx="1658469" cy="1650156"/>
          </a:xfrm>
          <a:prstGeom prst="rect">
            <a:avLst/>
          </a:prstGeom>
        </p:spPr>
      </p:pic>
      <p:pic>
        <p:nvPicPr>
          <p:cNvPr id="11" name="Picture 10">
            <a:extLst>
              <a:ext uri="{FF2B5EF4-FFF2-40B4-BE49-F238E27FC236}">
                <a16:creationId xmlns:a16="http://schemas.microsoft.com/office/drawing/2014/main" id="{E94B34F7-79A0-9B83-7136-1441811AAFC5}"/>
              </a:ext>
            </a:extLst>
          </p:cNvPr>
          <p:cNvPicPr>
            <a:picLocks noChangeAspect="1"/>
          </p:cNvPicPr>
          <p:nvPr/>
        </p:nvPicPr>
        <p:blipFill>
          <a:blip r:embed="rId6">
            <a:extLst>
              <a:ext uri="{28A0092B-C50C-407E-A947-70E740481C1C}">
                <a14:useLocalDpi xmlns:a14="http://schemas.microsoft.com/office/drawing/2010/main" val="0"/>
              </a:ext>
            </a:extLst>
          </a:blip>
          <a:srcRect l="5298" t="1389" r="6993" b="10873"/>
          <a:stretch>
            <a:fillRect/>
          </a:stretch>
        </p:blipFill>
        <p:spPr>
          <a:xfrm>
            <a:off x="313626" y="18375448"/>
            <a:ext cx="7433179" cy="6584777"/>
          </a:xfrm>
          <a:prstGeom prst="rect">
            <a:avLst/>
          </a:prstGeom>
        </p:spPr>
      </p:pic>
      <p:sp>
        <p:nvSpPr>
          <p:cNvPr id="3" name="Rectangle 2">
            <a:extLst>
              <a:ext uri="{FF2B5EF4-FFF2-40B4-BE49-F238E27FC236}">
                <a16:creationId xmlns:a16="http://schemas.microsoft.com/office/drawing/2014/main" id="{3C00A762-305F-8137-35AA-7D3E34A15228}"/>
              </a:ext>
            </a:extLst>
          </p:cNvPr>
          <p:cNvSpPr/>
          <p:nvPr/>
        </p:nvSpPr>
        <p:spPr>
          <a:xfrm>
            <a:off x="8327571" y="18498856"/>
            <a:ext cx="5670266" cy="3970318"/>
          </a:xfrm>
          <a:prstGeom prst="rect">
            <a:avLst/>
          </a:prstGeom>
        </p:spPr>
        <p:txBody>
          <a:bodyPr wrap="square">
            <a:spAutoFit/>
          </a:bodyPr>
          <a:lstStyle/>
          <a:p>
            <a:pPr marL="685800" indent="-685800">
              <a:buClr>
                <a:srgbClr val="3E61FE"/>
              </a:buClr>
              <a:buFont typeface="Wingdings" pitchFamily="2" charset="2"/>
              <a:buChar char="v"/>
            </a:pPr>
            <a:r>
              <a:rPr lang="en-GB" altLang="en-US" sz="3600" dirty="0">
                <a:cs typeface="Arial" panose="020B0604020202020204" pitchFamily="34" charset="0"/>
              </a:rPr>
              <a:t>Population: </a:t>
            </a:r>
            <a:r>
              <a:rPr lang="en-GB" altLang="en-US" sz="3600" b="1" dirty="0">
                <a:cs typeface="Arial" panose="020B0604020202020204" pitchFamily="34" charset="0"/>
              </a:rPr>
              <a:t>865,668 (2025 est.) </a:t>
            </a:r>
          </a:p>
          <a:p>
            <a:pPr marL="685800" indent="-685800">
              <a:buClr>
                <a:srgbClr val="3E61FE"/>
              </a:buClr>
              <a:buFont typeface="Wingdings" pitchFamily="2" charset="2"/>
              <a:buChar char="v"/>
            </a:pPr>
            <a:r>
              <a:rPr lang="en-GB" altLang="en-US" sz="3600" dirty="0">
                <a:cs typeface="Arial" panose="020B0604020202020204" pitchFamily="34" charset="0"/>
              </a:rPr>
              <a:t>Eight sub-counties</a:t>
            </a:r>
          </a:p>
          <a:p>
            <a:pPr marL="685800" indent="-685800">
              <a:buClr>
                <a:srgbClr val="3E61FE"/>
              </a:buClr>
              <a:buFont typeface="Wingdings" pitchFamily="2" charset="2"/>
              <a:buChar char="v"/>
            </a:pPr>
            <a:r>
              <a:rPr lang="en-GB" altLang="en-US" sz="3600" dirty="0">
                <a:cs typeface="Arial" panose="020B0604020202020204" pitchFamily="34" charset="0"/>
              </a:rPr>
              <a:t>Predominantly agricultural economy</a:t>
            </a:r>
          </a:p>
          <a:p>
            <a:pPr marL="685800" indent="-685800">
              <a:buClr>
                <a:srgbClr val="3E61FE"/>
              </a:buClr>
              <a:buFont typeface="Wingdings" pitchFamily="2" charset="2"/>
              <a:buChar char="v"/>
            </a:pPr>
            <a:r>
              <a:rPr lang="en-GB" altLang="en-US" sz="3600" dirty="0">
                <a:cs typeface="Arial" panose="020B0604020202020204" pitchFamily="34" charset="0"/>
              </a:rPr>
              <a:t>One Health Coordination through CASIC</a:t>
            </a:r>
          </a:p>
        </p:txBody>
      </p:sp>
      <p:graphicFrame>
        <p:nvGraphicFramePr>
          <p:cNvPr id="4" name="Chart 3">
            <a:extLst>
              <a:ext uri="{FF2B5EF4-FFF2-40B4-BE49-F238E27FC236}">
                <a16:creationId xmlns:a16="http://schemas.microsoft.com/office/drawing/2014/main" id="{390E3E68-0604-5399-CC21-98A757D069D4}"/>
              </a:ext>
            </a:extLst>
          </p:cNvPr>
          <p:cNvGraphicFramePr>
            <a:graphicFrameLocks/>
          </p:cNvGraphicFramePr>
          <p:nvPr>
            <p:extLst>
              <p:ext uri="{D42A27DB-BD31-4B8C-83A1-F6EECF244321}">
                <p14:modId xmlns:p14="http://schemas.microsoft.com/office/powerpoint/2010/main" val="3818710282"/>
              </p:ext>
            </p:extLst>
          </p:nvPr>
        </p:nvGraphicFramePr>
        <p:xfrm>
          <a:off x="15945949" y="13918021"/>
          <a:ext cx="7138058" cy="489032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0" name="Chart 9">
            <a:extLst>
              <a:ext uri="{FF2B5EF4-FFF2-40B4-BE49-F238E27FC236}">
                <a16:creationId xmlns:a16="http://schemas.microsoft.com/office/drawing/2014/main" id="{4B73D2E6-8F84-2CBA-1B4E-183110BBF55D}"/>
              </a:ext>
            </a:extLst>
          </p:cNvPr>
          <p:cNvGraphicFramePr>
            <a:graphicFrameLocks/>
          </p:cNvGraphicFramePr>
          <p:nvPr>
            <p:extLst>
              <p:ext uri="{D42A27DB-BD31-4B8C-83A1-F6EECF244321}">
                <p14:modId xmlns:p14="http://schemas.microsoft.com/office/powerpoint/2010/main" val="3779858244"/>
              </p:ext>
            </p:extLst>
          </p:nvPr>
        </p:nvGraphicFramePr>
        <p:xfrm>
          <a:off x="23395425" y="13921451"/>
          <a:ext cx="6672486" cy="4890326"/>
        </p:xfrm>
        <a:graphic>
          <a:graphicData uri="http://schemas.openxmlformats.org/drawingml/2006/chart">
            <c:chart xmlns:c="http://schemas.openxmlformats.org/drawingml/2006/chart" xmlns:r="http://schemas.openxmlformats.org/officeDocument/2006/relationships" r:id="rId8"/>
          </a:graphicData>
        </a:graphic>
      </p:graphicFrame>
      <p:sp>
        <p:nvSpPr>
          <p:cNvPr id="17" name="Arrow: Right 16">
            <a:extLst>
              <a:ext uri="{FF2B5EF4-FFF2-40B4-BE49-F238E27FC236}">
                <a16:creationId xmlns:a16="http://schemas.microsoft.com/office/drawing/2014/main" id="{3FD274C1-481C-4DD9-49D1-1D236D9DBF17}"/>
              </a:ext>
            </a:extLst>
          </p:cNvPr>
          <p:cNvSpPr/>
          <p:nvPr/>
        </p:nvSpPr>
        <p:spPr>
          <a:xfrm flipV="1">
            <a:off x="23269570" y="19440278"/>
            <a:ext cx="690392" cy="283449"/>
          </a:xfrm>
          <a:prstGeom prst="rightArrow">
            <a:avLst/>
          </a:prstGeom>
          <a:solidFill>
            <a:srgbClr val="00A44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B050"/>
              </a:solidFill>
            </a:endParaRPr>
          </a:p>
        </p:txBody>
      </p:sp>
      <p:graphicFrame>
        <p:nvGraphicFramePr>
          <p:cNvPr id="23" name="Chart 22">
            <a:extLst>
              <a:ext uri="{FF2B5EF4-FFF2-40B4-BE49-F238E27FC236}">
                <a16:creationId xmlns:a16="http://schemas.microsoft.com/office/drawing/2014/main" id="{23D930EB-45E3-B93A-8AFE-3C9C4252440B}"/>
              </a:ext>
            </a:extLst>
          </p:cNvPr>
          <p:cNvGraphicFramePr>
            <a:graphicFrameLocks/>
          </p:cNvGraphicFramePr>
          <p:nvPr>
            <p:extLst>
              <p:ext uri="{D42A27DB-BD31-4B8C-83A1-F6EECF244321}">
                <p14:modId xmlns:p14="http://schemas.microsoft.com/office/powerpoint/2010/main" val="4158849171"/>
              </p:ext>
            </p:extLst>
          </p:nvPr>
        </p:nvGraphicFramePr>
        <p:xfrm>
          <a:off x="15725019" y="20131606"/>
          <a:ext cx="7358988" cy="5262979"/>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30" name="Chart 29">
            <a:extLst>
              <a:ext uri="{FF2B5EF4-FFF2-40B4-BE49-F238E27FC236}">
                <a16:creationId xmlns:a16="http://schemas.microsoft.com/office/drawing/2014/main" id="{BD4E6D3B-9F10-2FEE-53AB-43150073ABE5}"/>
              </a:ext>
            </a:extLst>
          </p:cNvPr>
          <p:cNvGraphicFramePr>
            <a:graphicFrameLocks/>
          </p:cNvGraphicFramePr>
          <p:nvPr>
            <p:extLst>
              <p:ext uri="{D42A27DB-BD31-4B8C-83A1-F6EECF244321}">
                <p14:modId xmlns:p14="http://schemas.microsoft.com/office/powerpoint/2010/main" val="1160058090"/>
              </p:ext>
            </p:extLst>
          </p:nvPr>
        </p:nvGraphicFramePr>
        <p:xfrm>
          <a:off x="23084007" y="20113042"/>
          <a:ext cx="7005169" cy="5262979"/>
        </p:xfrm>
        <a:graphic>
          <a:graphicData uri="http://schemas.openxmlformats.org/drawingml/2006/chart">
            <c:chart xmlns:c="http://schemas.openxmlformats.org/drawingml/2006/chart" xmlns:r="http://schemas.openxmlformats.org/officeDocument/2006/relationships" r:id="rId10"/>
          </a:graphicData>
        </a:graphic>
      </p:graphicFrame>
      <p:pic>
        <p:nvPicPr>
          <p:cNvPr id="1026" name="Picture 2" descr="7th International One Health Day - Government Vets">
            <a:extLst>
              <a:ext uri="{FF2B5EF4-FFF2-40B4-BE49-F238E27FC236}">
                <a16:creationId xmlns:a16="http://schemas.microsoft.com/office/drawing/2014/main" id="{5DC9364A-22C7-ABCB-1EBC-DCF52C49D12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437914" y="22689317"/>
            <a:ext cx="2891090" cy="2256915"/>
          </a:xfrm>
          <a:prstGeom prst="rect">
            <a:avLst/>
          </a:prstGeom>
          <a:noFill/>
          <a:extLst>
            <a:ext uri="{909E8E84-426E-40DD-AFC4-6F175D3DCCD1}">
              <a14:hiddenFill xmlns:a14="http://schemas.microsoft.com/office/drawing/2010/main">
                <a:solidFill>
                  <a:srgbClr val="FFFFFF"/>
                </a:solidFill>
              </a14:hiddenFill>
            </a:ext>
          </a:extLst>
        </p:spPr>
      </p:pic>
      <p:sp>
        <p:nvSpPr>
          <p:cNvPr id="50" name="Rectangle 49">
            <a:extLst>
              <a:ext uri="{FF2B5EF4-FFF2-40B4-BE49-F238E27FC236}">
                <a16:creationId xmlns:a16="http://schemas.microsoft.com/office/drawing/2014/main" id="{23894D4D-3BCE-B608-19F3-5A1B948E27A1}"/>
              </a:ext>
            </a:extLst>
          </p:cNvPr>
          <p:cNvSpPr/>
          <p:nvPr/>
        </p:nvSpPr>
        <p:spPr>
          <a:xfrm>
            <a:off x="337065" y="31720616"/>
            <a:ext cx="14767029" cy="10248960"/>
          </a:xfrm>
          <a:prstGeom prst="rect">
            <a:avLst/>
          </a:prstGeom>
        </p:spPr>
        <p:txBody>
          <a:bodyPr wrap="square">
            <a:spAutoFit/>
          </a:bodyPr>
          <a:lstStyle/>
          <a:p>
            <a:pPr algn="just"/>
            <a:r>
              <a:rPr lang="en-GB" altLang="en-US" sz="4400" b="1" dirty="0">
                <a:solidFill>
                  <a:srgbClr val="36449C"/>
                </a:solidFill>
                <a:cs typeface="Arial" panose="020B0604020202020204" pitchFamily="34" charset="0"/>
              </a:rPr>
              <a:t>RESULTS</a:t>
            </a:r>
          </a:p>
          <a:p>
            <a:pPr algn="just">
              <a:lnSpc>
                <a:spcPct val="150000"/>
              </a:lnSpc>
            </a:pPr>
            <a:r>
              <a:rPr lang="en-GB" sz="4000" b="1" dirty="0">
                <a:solidFill>
                  <a:schemeClr val="accent2">
                    <a:lumMod val="50000"/>
                  </a:schemeClr>
                </a:solidFill>
              </a:rPr>
              <a:t>A. CASIC Work Plan </a:t>
            </a:r>
            <a:r>
              <a:rPr lang="en-KE" sz="4000" b="1" dirty="0">
                <a:solidFill>
                  <a:schemeClr val="accent2">
                    <a:lumMod val="50000"/>
                  </a:schemeClr>
                </a:solidFill>
              </a:rPr>
              <a:t>2020–2022 </a:t>
            </a:r>
            <a:endParaRPr lang="en-GB" sz="4000" b="1" dirty="0">
              <a:solidFill>
                <a:schemeClr val="accent2">
                  <a:lumMod val="50000"/>
                </a:schemeClr>
              </a:solidFill>
            </a:endParaRPr>
          </a:p>
          <a:p>
            <a:pPr algn="just"/>
            <a:r>
              <a:rPr lang="en-KE" sz="4000" b="1" dirty="0"/>
              <a:t>Midterm Review</a:t>
            </a:r>
            <a:endParaRPr lang="en-GB" sz="4000" b="1" dirty="0"/>
          </a:p>
          <a:p>
            <a:pPr marL="685800" indent="-685800">
              <a:buClr>
                <a:srgbClr val="3E61FE"/>
              </a:buClr>
              <a:buFont typeface="Wingdings" pitchFamily="2" charset="2"/>
              <a:buChar char="v"/>
            </a:pPr>
            <a:r>
              <a:rPr lang="en-GB" sz="3600" dirty="0">
                <a:cs typeface="Arial" panose="020B0604020202020204" pitchFamily="34" charset="0"/>
              </a:rPr>
              <a:t>E</a:t>
            </a:r>
            <a:r>
              <a:rPr lang="en-KE" sz="3600" dirty="0" err="1">
                <a:cs typeface="Arial" panose="020B0604020202020204" pitchFamily="34" charset="0"/>
              </a:rPr>
              <a:t>arly</a:t>
            </a:r>
            <a:r>
              <a:rPr lang="en-KE" sz="3600" dirty="0">
                <a:cs typeface="Arial" panose="020B0604020202020204" pitchFamily="34" charset="0"/>
              </a:rPr>
              <a:t> implementation momentum</a:t>
            </a:r>
            <a:r>
              <a:rPr lang="en-GB" sz="3600" dirty="0">
                <a:cs typeface="Arial" panose="020B0604020202020204" pitchFamily="34" charset="0"/>
              </a:rPr>
              <a:t>; </a:t>
            </a:r>
            <a:r>
              <a:rPr lang="en-KE" sz="3600" dirty="0">
                <a:cs typeface="Arial" panose="020B0604020202020204" pitchFamily="34" charset="0"/>
              </a:rPr>
              <a:t>uneven progress across sectors</a:t>
            </a:r>
            <a:endParaRPr lang="en-GB" sz="3600" dirty="0">
              <a:cs typeface="Arial" panose="020B0604020202020204" pitchFamily="34" charset="0"/>
            </a:endParaRPr>
          </a:p>
          <a:p>
            <a:pPr marL="685800" indent="-685800">
              <a:buClr>
                <a:srgbClr val="3E61FE"/>
              </a:buClr>
              <a:buFont typeface="Wingdings" pitchFamily="2" charset="2"/>
              <a:buChar char="v"/>
            </a:pPr>
            <a:r>
              <a:rPr lang="en-GB" sz="3600" u="sng" dirty="0">
                <a:cs typeface="Arial" panose="020B0604020202020204" pitchFamily="34" charset="0"/>
              </a:rPr>
              <a:t>Progress:</a:t>
            </a:r>
            <a:r>
              <a:rPr lang="en-GB" sz="3600" dirty="0">
                <a:cs typeface="Arial" panose="020B0604020202020204" pitchFamily="34" charset="0"/>
              </a:rPr>
              <a:t> a</a:t>
            </a:r>
            <a:r>
              <a:rPr lang="en-KE" sz="3600" dirty="0" err="1">
                <a:cs typeface="Arial" panose="020B0604020202020204" pitchFamily="34" charset="0"/>
              </a:rPr>
              <a:t>wareness</a:t>
            </a:r>
            <a:r>
              <a:rPr lang="en-KE" sz="3600" dirty="0">
                <a:cs typeface="Arial" panose="020B0604020202020204" pitchFamily="34" charset="0"/>
              </a:rPr>
              <a:t>, training, </a:t>
            </a:r>
            <a:r>
              <a:rPr lang="en-GB" sz="3600" dirty="0">
                <a:cs typeface="Arial" panose="020B0604020202020204" pitchFamily="34" charset="0"/>
              </a:rPr>
              <a:t>structures, </a:t>
            </a:r>
            <a:r>
              <a:rPr lang="en-KE" sz="3600" dirty="0">
                <a:cs typeface="Arial" panose="020B0604020202020204" pitchFamily="34" charset="0"/>
              </a:rPr>
              <a:t>and IPC</a:t>
            </a:r>
            <a:endParaRPr lang="en-GB" sz="3600" dirty="0">
              <a:cs typeface="Arial" panose="020B0604020202020204" pitchFamily="34" charset="0"/>
            </a:endParaRPr>
          </a:p>
          <a:p>
            <a:pPr marL="685800" indent="-685800">
              <a:buClr>
                <a:srgbClr val="3E61FE"/>
              </a:buClr>
              <a:buFont typeface="Wingdings" pitchFamily="2" charset="2"/>
              <a:buChar char="v"/>
            </a:pPr>
            <a:r>
              <a:rPr lang="en-GB" sz="3600" dirty="0">
                <a:cs typeface="Arial" panose="020B0604020202020204" pitchFamily="34" charset="0"/>
              </a:rPr>
              <a:t>Lag: </a:t>
            </a:r>
            <a:r>
              <a:rPr lang="en-KE" sz="3600" dirty="0">
                <a:cs typeface="Arial" panose="020B0604020202020204" pitchFamily="34" charset="0"/>
              </a:rPr>
              <a:t>Surveillance, laboratory strengthening, antimicrobial use monitoring</a:t>
            </a:r>
            <a:endParaRPr lang="en-GB" sz="3600" u="sng" dirty="0">
              <a:cs typeface="Arial" panose="020B0604020202020204" pitchFamily="34" charset="0"/>
            </a:endParaRPr>
          </a:p>
          <a:p>
            <a:pPr marL="685800" indent="-685800">
              <a:buClr>
                <a:srgbClr val="3E61FE"/>
              </a:buClr>
              <a:buFont typeface="Wingdings" pitchFamily="2" charset="2"/>
              <a:buChar char="v"/>
            </a:pPr>
            <a:r>
              <a:rPr lang="en-GB" sz="3600" dirty="0">
                <a:cs typeface="Arial" panose="020B0604020202020204" pitchFamily="34" charset="0"/>
              </a:rPr>
              <a:t>E</a:t>
            </a:r>
            <a:r>
              <a:rPr lang="en-KE" sz="3600" dirty="0" err="1">
                <a:cs typeface="Arial" panose="020B0604020202020204" pitchFamily="34" charset="0"/>
              </a:rPr>
              <a:t>nvironment</a:t>
            </a:r>
            <a:r>
              <a:rPr lang="en-KE" sz="3600" dirty="0">
                <a:cs typeface="Arial" panose="020B0604020202020204" pitchFamily="34" charset="0"/>
              </a:rPr>
              <a:t> </a:t>
            </a:r>
            <a:r>
              <a:rPr lang="en-GB" sz="3600" dirty="0">
                <a:cs typeface="Arial" panose="020B0604020202020204" pitchFamily="34" charset="0"/>
              </a:rPr>
              <a:t>activities</a:t>
            </a:r>
            <a:r>
              <a:rPr lang="en-KE" sz="3600" dirty="0">
                <a:cs typeface="Arial" panose="020B0604020202020204" pitchFamily="34" charset="0"/>
              </a:rPr>
              <a:t> had low implementation rates</a:t>
            </a:r>
            <a:endParaRPr lang="en-GB" sz="3600" dirty="0">
              <a:cs typeface="Arial" panose="020B0604020202020204" pitchFamily="34" charset="0"/>
            </a:endParaRPr>
          </a:p>
          <a:p>
            <a:pPr algn="just">
              <a:lnSpc>
                <a:spcPct val="150000"/>
              </a:lnSpc>
            </a:pPr>
            <a:r>
              <a:rPr lang="en-GB" sz="4000" b="1" dirty="0"/>
              <a:t>End </a:t>
            </a:r>
            <a:r>
              <a:rPr lang="en-KE" sz="4000" b="1" dirty="0"/>
              <a:t>term </a:t>
            </a:r>
            <a:r>
              <a:rPr lang="en-GB" sz="4000" b="1" dirty="0"/>
              <a:t>Performance</a:t>
            </a:r>
            <a:r>
              <a:rPr lang="en-KE" sz="4000" b="1" dirty="0"/>
              <a:t> </a:t>
            </a:r>
            <a:endParaRPr lang="en-GB" sz="4000" b="1" dirty="0"/>
          </a:p>
          <a:p>
            <a:pPr marL="685800" indent="-685800">
              <a:buClr>
                <a:srgbClr val="3E61FE"/>
              </a:buClr>
              <a:buFont typeface="Wingdings" pitchFamily="2" charset="2"/>
              <a:buChar char="v"/>
            </a:pPr>
            <a:r>
              <a:rPr lang="en-GB" sz="3600" dirty="0">
                <a:cs typeface="Arial" panose="020B0604020202020204" pitchFamily="34" charset="0"/>
              </a:rPr>
              <a:t>P</a:t>
            </a:r>
            <a:r>
              <a:rPr lang="en-KE" sz="3600" dirty="0" err="1">
                <a:cs typeface="Arial" panose="020B0604020202020204" pitchFamily="34" charset="0"/>
              </a:rPr>
              <a:t>artial</a:t>
            </a:r>
            <a:r>
              <a:rPr lang="en-KE" sz="3600" dirty="0">
                <a:cs typeface="Arial" panose="020B0604020202020204" pitchFamily="34" charset="0"/>
              </a:rPr>
              <a:t> achievement of planned objectives</a:t>
            </a:r>
            <a:r>
              <a:rPr lang="en-GB" sz="3600" dirty="0">
                <a:cs typeface="Arial" panose="020B0604020202020204" pitchFamily="34" charset="0"/>
              </a:rPr>
              <a:t>; </a:t>
            </a:r>
            <a:r>
              <a:rPr lang="en-KE" sz="3600" dirty="0">
                <a:cs typeface="Arial" panose="020B0604020202020204" pitchFamily="34" charset="0"/>
              </a:rPr>
              <a:t>strong variation across domains</a:t>
            </a:r>
            <a:endParaRPr lang="en-GB" sz="3600" dirty="0">
              <a:cs typeface="Arial" panose="020B0604020202020204" pitchFamily="34" charset="0"/>
            </a:endParaRPr>
          </a:p>
          <a:p>
            <a:pPr marL="685800" indent="-685800">
              <a:buClr>
                <a:srgbClr val="3E61FE"/>
              </a:buClr>
              <a:buFont typeface="Wingdings" pitchFamily="2" charset="2"/>
              <a:buChar char="v"/>
            </a:pPr>
            <a:r>
              <a:rPr lang="en-KE" sz="3600" dirty="0">
                <a:cs typeface="Arial" panose="020B0604020202020204" pitchFamily="34" charset="0"/>
              </a:rPr>
              <a:t>Appropriate antimicrobial use (human health): 100% implementation</a:t>
            </a:r>
          </a:p>
          <a:p>
            <a:pPr marL="685800" indent="-685800">
              <a:buClr>
                <a:srgbClr val="3E61FE"/>
              </a:buClr>
              <a:buFont typeface="Wingdings" pitchFamily="2" charset="2"/>
              <a:buChar char="v"/>
            </a:pPr>
            <a:r>
              <a:rPr lang="en-KE" sz="3600" dirty="0">
                <a:cs typeface="Arial" panose="020B0604020202020204" pitchFamily="34" charset="0"/>
              </a:rPr>
              <a:t>Awareness (agriculture and environment): 86% implementation</a:t>
            </a:r>
          </a:p>
          <a:p>
            <a:pPr marL="685800" indent="-685800">
              <a:buClr>
                <a:srgbClr val="3E61FE"/>
              </a:buClr>
              <a:buFont typeface="Wingdings" pitchFamily="2" charset="2"/>
              <a:buChar char="v"/>
            </a:pPr>
            <a:r>
              <a:rPr lang="en-KE" sz="3600" dirty="0">
                <a:cs typeface="Arial" panose="020B0604020202020204" pitchFamily="34" charset="0"/>
              </a:rPr>
              <a:t>Surveillance: 50% (human health) and 11% (agriculture)</a:t>
            </a:r>
            <a:endParaRPr lang="en-GB" sz="3600" dirty="0">
              <a:cs typeface="Arial" panose="020B0604020202020204" pitchFamily="34" charset="0"/>
            </a:endParaRPr>
          </a:p>
          <a:p>
            <a:pPr marL="685800" indent="-685800">
              <a:buClr>
                <a:srgbClr val="3E61FE"/>
              </a:buClr>
              <a:buFont typeface="Wingdings" pitchFamily="2" charset="2"/>
              <a:buChar char="v"/>
            </a:pPr>
            <a:r>
              <a:rPr lang="en-GB" sz="3600" dirty="0">
                <a:cs typeface="Arial" panose="020B0604020202020204" pitchFamily="34" charset="0"/>
              </a:rPr>
              <a:t>C</a:t>
            </a:r>
            <a:r>
              <a:rPr lang="en-KE" sz="3600" dirty="0" err="1">
                <a:cs typeface="Arial" panose="020B0604020202020204" pitchFamily="34" charset="0"/>
              </a:rPr>
              <a:t>onstraint</a:t>
            </a:r>
            <a:r>
              <a:rPr lang="en-GB" sz="3600" dirty="0">
                <a:cs typeface="Arial" panose="020B0604020202020204" pitchFamily="34" charset="0"/>
              </a:rPr>
              <a:t>s</a:t>
            </a:r>
            <a:r>
              <a:rPr lang="en-KE" sz="3600" dirty="0">
                <a:cs typeface="Arial" panose="020B0604020202020204" pitchFamily="34" charset="0"/>
              </a:rPr>
              <a:t> in surveillance, laboratory systems, and enforcement</a:t>
            </a:r>
            <a:endParaRPr lang="en-GB" sz="3600" dirty="0">
              <a:cs typeface="Arial" panose="020B0604020202020204" pitchFamily="34" charset="0"/>
            </a:endParaRPr>
          </a:p>
          <a:p>
            <a:pPr algn="just">
              <a:buClr>
                <a:srgbClr val="3E61FE"/>
              </a:buClr>
            </a:pPr>
            <a:r>
              <a:rPr lang="en-GB" sz="4000" b="1" dirty="0"/>
              <a:t>Challenges</a:t>
            </a:r>
          </a:p>
          <a:p>
            <a:pPr>
              <a:buClr>
                <a:srgbClr val="3E61FE"/>
              </a:buClr>
            </a:pPr>
            <a:r>
              <a:rPr lang="en-US" sz="3600" dirty="0">
                <a:cs typeface="Arial" panose="020B0604020202020204" pitchFamily="34" charset="0"/>
              </a:rPr>
              <a:t>Financing </a:t>
            </a:r>
            <a:r>
              <a:rPr lang="en-US" sz="3600" b="1" dirty="0">
                <a:cs typeface="Arial" panose="020B0604020202020204" pitchFamily="34" charset="0"/>
              </a:rPr>
              <a:t>|</a:t>
            </a:r>
            <a:r>
              <a:rPr lang="en-US" sz="3600" dirty="0">
                <a:cs typeface="Arial" panose="020B0604020202020204" pitchFamily="34" charset="0"/>
              </a:rPr>
              <a:t> Laboratory capacity </a:t>
            </a:r>
            <a:r>
              <a:rPr lang="en-US" sz="3600" b="1" dirty="0">
                <a:cs typeface="Arial" panose="020B0604020202020204" pitchFamily="34" charset="0"/>
              </a:rPr>
              <a:t>|</a:t>
            </a:r>
            <a:r>
              <a:rPr lang="en-US" sz="3600" dirty="0">
                <a:cs typeface="Arial" panose="020B0604020202020204" pitchFamily="34" charset="0"/>
              </a:rPr>
              <a:t> Governance structures </a:t>
            </a:r>
            <a:r>
              <a:rPr lang="en-US" sz="3600" b="1" dirty="0">
                <a:cs typeface="Arial" panose="020B0604020202020204" pitchFamily="34" charset="0"/>
              </a:rPr>
              <a:t>|</a:t>
            </a:r>
            <a:r>
              <a:rPr lang="en-US" sz="3600" dirty="0">
                <a:cs typeface="Arial" panose="020B0604020202020204" pitchFamily="34" charset="0"/>
              </a:rPr>
              <a:t> Covid-19 disruption </a:t>
            </a:r>
            <a:r>
              <a:rPr lang="en-US" sz="3600" b="1" dirty="0">
                <a:cs typeface="Arial" panose="020B0604020202020204" pitchFamily="34" charset="0"/>
              </a:rPr>
              <a:t>|</a:t>
            </a:r>
            <a:r>
              <a:rPr lang="en-US" sz="3600" dirty="0">
                <a:cs typeface="Arial" panose="020B0604020202020204" pitchFamily="34" charset="0"/>
              </a:rPr>
              <a:t> Weak M&amp;E systems.</a:t>
            </a:r>
            <a:endParaRPr lang="en-GB" sz="3600" dirty="0">
              <a:cs typeface="Arial" panose="020B0604020202020204" pitchFamily="34" charset="0"/>
            </a:endParaRPr>
          </a:p>
        </p:txBody>
      </p:sp>
      <p:pic>
        <p:nvPicPr>
          <p:cNvPr id="60" name="Picture 59">
            <a:extLst>
              <a:ext uri="{FF2B5EF4-FFF2-40B4-BE49-F238E27FC236}">
                <a16:creationId xmlns:a16="http://schemas.microsoft.com/office/drawing/2014/main" id="{C5AFE357-B477-3645-E997-2C4998BB46A8}"/>
              </a:ext>
            </a:extLst>
          </p:cNvPr>
          <p:cNvPicPr>
            <a:picLocks noChangeAspect="1"/>
          </p:cNvPicPr>
          <p:nvPr/>
        </p:nvPicPr>
        <p:blipFill>
          <a:blip r:embed="rId12">
            <a:extLst>
              <a:ext uri="{28A0092B-C50C-407E-A947-70E740481C1C}">
                <a14:useLocalDpi xmlns:a14="http://schemas.microsoft.com/office/drawing/2010/main" val="0"/>
              </a:ext>
            </a:extLst>
          </a:blip>
          <a:srcRect t="14348"/>
          <a:stretch>
            <a:fillRect/>
          </a:stretch>
        </p:blipFill>
        <p:spPr>
          <a:xfrm>
            <a:off x="313625" y="11981358"/>
            <a:ext cx="14753930" cy="2544994"/>
          </a:xfrm>
          <a:prstGeom prst="rect">
            <a:avLst/>
          </a:prstGeom>
        </p:spPr>
      </p:pic>
      <p:graphicFrame>
        <p:nvGraphicFramePr>
          <p:cNvPr id="87" name="Table 86">
            <a:extLst>
              <a:ext uri="{FF2B5EF4-FFF2-40B4-BE49-F238E27FC236}">
                <a16:creationId xmlns:a16="http://schemas.microsoft.com/office/drawing/2014/main" id="{68B7C855-474B-C799-3A97-62911E56C7C3}"/>
              </a:ext>
            </a:extLst>
          </p:cNvPr>
          <p:cNvGraphicFramePr>
            <a:graphicFrameLocks noGrp="1"/>
          </p:cNvGraphicFramePr>
          <p:nvPr>
            <p:extLst>
              <p:ext uri="{D42A27DB-BD31-4B8C-83A1-F6EECF244321}">
                <p14:modId xmlns:p14="http://schemas.microsoft.com/office/powerpoint/2010/main" val="755463160"/>
              </p:ext>
            </p:extLst>
          </p:nvPr>
        </p:nvGraphicFramePr>
        <p:xfrm>
          <a:off x="16501730" y="25430985"/>
          <a:ext cx="13238040" cy="3108960"/>
        </p:xfrm>
        <a:graphic>
          <a:graphicData uri="http://schemas.openxmlformats.org/drawingml/2006/table">
            <a:tbl>
              <a:tblPr firstRow="1" bandRow="1">
                <a:tableStyleId>{2D5ABB26-0587-4C30-8999-92F81FD0307C}</a:tableStyleId>
              </a:tblPr>
              <a:tblGrid>
                <a:gridCol w="6619020">
                  <a:extLst>
                    <a:ext uri="{9D8B030D-6E8A-4147-A177-3AD203B41FA5}">
                      <a16:colId xmlns:a16="http://schemas.microsoft.com/office/drawing/2014/main" val="1123092858"/>
                    </a:ext>
                  </a:extLst>
                </a:gridCol>
                <a:gridCol w="6619020">
                  <a:extLst>
                    <a:ext uri="{9D8B030D-6E8A-4147-A177-3AD203B41FA5}">
                      <a16:colId xmlns:a16="http://schemas.microsoft.com/office/drawing/2014/main" val="1436736000"/>
                    </a:ext>
                  </a:extLst>
                </a:gridCol>
              </a:tblGrid>
              <a:tr h="549948">
                <a:tc>
                  <a:txBody>
                    <a:bodyPr/>
                    <a:lstStyle/>
                    <a:p>
                      <a:r>
                        <a:rPr lang="en-GB" sz="3200" b="1" dirty="0"/>
                        <a:t>Gains</a:t>
                      </a:r>
                    </a:p>
                  </a:txBody>
                  <a:tcPr/>
                </a:tc>
                <a:tc>
                  <a:txBody>
                    <a:bodyPr/>
                    <a:lstStyle/>
                    <a:p>
                      <a:r>
                        <a:rPr lang="en-GB" sz="3200" b="1" dirty="0"/>
                        <a:t>Gaps</a:t>
                      </a:r>
                    </a:p>
                  </a:txBody>
                  <a:tcPr/>
                </a:tc>
                <a:extLst>
                  <a:ext uri="{0D108BD9-81ED-4DB2-BD59-A6C34878D82A}">
                    <a16:rowId xmlns:a16="http://schemas.microsoft.com/office/drawing/2014/main" val="931783463"/>
                  </a:ext>
                </a:extLst>
              </a:tr>
              <a:tr h="2435485">
                <a:tc>
                  <a:txBody>
                    <a:bodyPr/>
                    <a:lstStyle/>
                    <a:p>
                      <a:pPr marL="571500" indent="-571500" algn="l" defTabSz="3027487" rtl="0" eaLnBrk="1" latinLnBrk="0" hangingPunct="1">
                        <a:buFont typeface="Arial" panose="020B0604020202020204" pitchFamily="34" charset="0"/>
                        <a:buChar char="•"/>
                      </a:pPr>
                      <a:r>
                        <a:rPr lang="en-US" sz="3200" kern="1200" dirty="0">
                          <a:solidFill>
                            <a:schemeClr val="tx1"/>
                          </a:solidFill>
                        </a:rPr>
                        <a:t>Governance and coordination</a:t>
                      </a:r>
                    </a:p>
                    <a:p>
                      <a:pPr marL="571500" indent="-571500" algn="l" defTabSz="3027487" rtl="0" eaLnBrk="1" latinLnBrk="0" hangingPunct="1">
                        <a:buFont typeface="Arial" panose="020B0604020202020204" pitchFamily="34" charset="0"/>
                        <a:buChar char="•"/>
                      </a:pPr>
                      <a:r>
                        <a:rPr lang="en-US" sz="3200" kern="1200" dirty="0">
                          <a:solidFill>
                            <a:schemeClr val="tx1"/>
                          </a:solidFill>
                        </a:rPr>
                        <a:t>Awareness and training</a:t>
                      </a:r>
                    </a:p>
                    <a:p>
                      <a:pPr marL="571500" indent="-571500" algn="l" defTabSz="3027487" rtl="0" eaLnBrk="1" latinLnBrk="0" hangingPunct="1">
                        <a:buFont typeface="Arial" panose="020B0604020202020204" pitchFamily="34" charset="0"/>
                        <a:buChar char="•"/>
                      </a:pPr>
                      <a:r>
                        <a:rPr lang="en-US" sz="3200" kern="1200" dirty="0">
                          <a:solidFill>
                            <a:schemeClr val="tx1"/>
                          </a:solidFill>
                        </a:rPr>
                        <a:t>Integration into planning and reporting systems</a:t>
                      </a:r>
                    </a:p>
                    <a:p>
                      <a:pPr marL="571500" indent="-571500">
                        <a:buFont typeface="Arial" panose="020B0604020202020204" pitchFamily="34" charset="0"/>
                        <a:buChar char="•"/>
                      </a:pPr>
                      <a:endParaRPr lang="en-GB" sz="3200" dirty="0"/>
                    </a:p>
                  </a:txBody>
                  <a:tcPr/>
                </a:tc>
                <a:tc>
                  <a:txBody>
                    <a:bodyPr/>
                    <a:lstStyle/>
                    <a:p>
                      <a:pPr marL="571500" indent="-571500">
                        <a:buFont typeface="Arial" panose="020B0604020202020204" pitchFamily="34" charset="0"/>
                        <a:buChar char="•"/>
                      </a:pPr>
                      <a:r>
                        <a:rPr lang="en-US" sz="3200" dirty="0"/>
                        <a:t>Surveillance systems</a:t>
                      </a:r>
                    </a:p>
                    <a:p>
                      <a:pPr marL="571500" indent="-571500">
                        <a:buFont typeface="Arial" panose="020B0604020202020204" pitchFamily="34" charset="0"/>
                        <a:buChar char="•"/>
                      </a:pPr>
                      <a:r>
                        <a:rPr lang="en-US" sz="3200" dirty="0"/>
                        <a:t>Laboratory capacity</a:t>
                      </a:r>
                    </a:p>
                    <a:p>
                      <a:pPr marL="571500" indent="-571500">
                        <a:buFont typeface="Arial" panose="020B0604020202020204" pitchFamily="34" charset="0"/>
                        <a:buChar char="•"/>
                      </a:pPr>
                      <a:r>
                        <a:rPr lang="en-US" sz="3200" dirty="0"/>
                        <a:t>IPC scale-up</a:t>
                      </a:r>
                    </a:p>
                    <a:p>
                      <a:pPr marL="571500" indent="-571500">
                        <a:buFont typeface="Arial" panose="020B0604020202020204" pitchFamily="34" charset="0"/>
                        <a:buChar char="•"/>
                      </a:pPr>
                      <a:r>
                        <a:rPr lang="en-US" sz="3200" dirty="0"/>
                        <a:t>Antimicrobial use monitoring</a:t>
                      </a:r>
                      <a:endParaRPr lang="en-GB" sz="3200" dirty="0"/>
                    </a:p>
                  </a:txBody>
                  <a:tcPr/>
                </a:tc>
                <a:extLst>
                  <a:ext uri="{0D108BD9-81ED-4DB2-BD59-A6C34878D82A}">
                    <a16:rowId xmlns:a16="http://schemas.microsoft.com/office/drawing/2014/main" val="1676610721"/>
                  </a:ext>
                </a:extLst>
              </a:tr>
            </a:tbl>
          </a:graphicData>
        </a:graphic>
      </p:graphicFrame>
    </p:spTree>
    <p:extLst>
      <p:ext uri="{BB962C8B-B14F-4D97-AF65-F5344CB8AC3E}">
        <p14:creationId xmlns:p14="http://schemas.microsoft.com/office/powerpoint/2010/main" val="53449789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17657</TotalTime>
  <Words>685</Words>
  <Application>Microsoft Office PowerPoint</Application>
  <PresentationFormat>Custom</PresentationFormat>
  <Paragraphs>80</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Wingdings</vt:lpstr>
      <vt:lpstr>Office Theme</vt:lpstr>
      <vt:lpstr>PowerPoint Presentation</vt:lpstr>
    </vt:vector>
  </TitlesOfParts>
  <Company>The University of Liverpool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Cooper, Nik</dc:creator>
  <cp:lastModifiedBy>Oscar Agoro</cp:lastModifiedBy>
  <cp:revision>152</cp:revision>
  <cp:lastPrinted>2019-07-13T17:59:30Z</cp:lastPrinted>
  <dcterms:created xsi:type="dcterms:W3CDTF">2018-08-09T14:20:14Z</dcterms:created>
  <dcterms:modified xsi:type="dcterms:W3CDTF">2026-05-03T09:18:38Z</dcterms:modified>
</cp:coreProperties>
</file>